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F1FDE40-7B47-4B0A-839B-1439FB87B25E}" type="datetimeFigureOut">
              <a:rPr lang="en-US" smtClean="0"/>
              <a:pPr/>
              <a:t>5/24/2019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AF35204-AEC5-43C3-BF67-C99EF9A101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214422"/>
            <a:ext cx="8229600" cy="1828800"/>
          </a:xfrm>
        </p:spPr>
        <p:txBody>
          <a:bodyPr/>
          <a:lstStyle/>
          <a:p>
            <a:r>
              <a:rPr lang="en-IN" dirty="0" smtClean="0"/>
              <a:t>Webpage based </a:t>
            </a:r>
            <a:r>
              <a:rPr lang="en-IN" dirty="0" err="1" smtClean="0"/>
              <a:t>iot</a:t>
            </a:r>
            <a:r>
              <a:rPr lang="en-IN" dirty="0" smtClean="0"/>
              <a:t> home automation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2066" y="4429132"/>
            <a:ext cx="3686156" cy="1500198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P . B </a:t>
            </a:r>
            <a:r>
              <a:rPr lang="en-IN" dirty="0" err="1" smtClean="0"/>
              <a:t>Varshith</a:t>
            </a:r>
            <a:r>
              <a:rPr lang="en-IN" dirty="0" smtClean="0"/>
              <a:t> ( T L)</a:t>
            </a:r>
          </a:p>
          <a:p>
            <a:r>
              <a:rPr lang="en-IN" dirty="0" smtClean="0"/>
              <a:t>P. </a:t>
            </a:r>
            <a:r>
              <a:rPr lang="en-IN" dirty="0" err="1" smtClean="0"/>
              <a:t>Shahid</a:t>
            </a:r>
            <a:r>
              <a:rPr lang="en-IN" dirty="0" smtClean="0"/>
              <a:t> Khan</a:t>
            </a:r>
          </a:p>
          <a:p>
            <a:r>
              <a:rPr lang="en-IN" dirty="0" smtClean="0"/>
              <a:t>Praneeth Challa</a:t>
            </a:r>
          </a:p>
          <a:p>
            <a:r>
              <a:rPr lang="en-IN" dirty="0" smtClean="0"/>
              <a:t>B. V. </a:t>
            </a:r>
            <a:r>
              <a:rPr lang="en-IN" dirty="0" err="1" smtClean="0"/>
              <a:t>Harshatheeswar</a:t>
            </a:r>
            <a:r>
              <a:rPr lang="en-IN" dirty="0" smtClean="0"/>
              <a:t> Reddy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4" name="Content Placeholder 3" descr="Untitl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285860"/>
            <a:ext cx="6789033" cy="532271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148840"/>
            <a:ext cx="8229600" cy="4709160"/>
          </a:xfrm>
        </p:spPr>
        <p:txBody>
          <a:bodyPr/>
          <a:lstStyle/>
          <a:p>
            <a:r>
              <a:rPr lang="en-IN" dirty="0" smtClean="0"/>
              <a:t>ESP32</a:t>
            </a:r>
          </a:p>
          <a:p>
            <a:r>
              <a:rPr lang="en-IN" dirty="0" smtClean="0"/>
              <a:t>LM35</a:t>
            </a:r>
          </a:p>
          <a:p>
            <a:r>
              <a:rPr lang="en-IN" dirty="0" smtClean="0"/>
              <a:t>Relay Modules</a:t>
            </a:r>
          </a:p>
          <a:p>
            <a:r>
              <a:rPr lang="en-IN" dirty="0" smtClean="0"/>
              <a:t>LCD Display</a:t>
            </a:r>
          </a:p>
          <a:p>
            <a:r>
              <a:rPr lang="en-IN" dirty="0" smtClean="0"/>
              <a:t>DC Motor</a:t>
            </a:r>
          </a:p>
          <a:p>
            <a:r>
              <a:rPr lang="en-IN" dirty="0" smtClean="0"/>
              <a:t>Bread Board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172" y="285728"/>
            <a:ext cx="8229600" cy="1143000"/>
          </a:xfrm>
        </p:spPr>
        <p:txBody>
          <a:bodyPr/>
          <a:lstStyle/>
          <a:p>
            <a:r>
              <a:rPr lang="en-IN" dirty="0" smtClean="0"/>
              <a:t> 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previous block diagram , the inputs are taken from the webpage that we created and the temperature information is taken from the LM35 to ESP32 Microcontroller .</a:t>
            </a:r>
          </a:p>
          <a:p>
            <a:r>
              <a:rPr lang="en-IN" dirty="0" smtClean="0"/>
              <a:t>The output is given to respective Relay Modules which are connected by external devices like Lights , fans etc.</a:t>
            </a:r>
          </a:p>
          <a:p>
            <a:r>
              <a:rPr lang="en-IN" dirty="0" smtClean="0"/>
              <a:t>And an LCD is provided to mention which relay is switched ON 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709160"/>
          </a:xfrm>
        </p:spPr>
        <p:txBody>
          <a:bodyPr/>
          <a:lstStyle/>
          <a:p>
            <a:r>
              <a:rPr lang="en-IN" dirty="0" smtClean="0"/>
              <a:t>Firstly , we have to create webpage with 4 buttons to control the Relay Modules.</a:t>
            </a:r>
          </a:p>
          <a:p>
            <a:r>
              <a:rPr lang="en-IN" dirty="0" smtClean="0"/>
              <a:t> We have to write the code in such a way that the readings from the LM35 should be visible on the webpage.</a:t>
            </a:r>
          </a:p>
          <a:p>
            <a:r>
              <a:rPr lang="en-IN" dirty="0" smtClean="0"/>
              <a:t>By using this type of algorithm and technology we can control any device from any part of the world just by accessing the IP address generated by the  microcontroller.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8840"/>
            <a:ext cx="8229600" cy="4709160"/>
          </a:xfrm>
        </p:spPr>
        <p:txBody>
          <a:bodyPr/>
          <a:lstStyle/>
          <a:p>
            <a:r>
              <a:rPr lang="en-IN" dirty="0" smtClean="0"/>
              <a:t>To control </a:t>
            </a:r>
            <a:r>
              <a:rPr lang="en-IN" b="1" dirty="0" smtClean="0"/>
              <a:t>home automation </a:t>
            </a:r>
            <a:r>
              <a:rPr lang="en-IN" dirty="0" smtClean="0"/>
              <a:t>systems including  1. lighting</a:t>
            </a:r>
          </a:p>
          <a:p>
            <a:pPr>
              <a:buNone/>
            </a:pPr>
            <a:r>
              <a:rPr lang="en-IN" dirty="0" smtClean="0"/>
              <a:t>     2. heating (such as thermostats)</a:t>
            </a:r>
          </a:p>
          <a:p>
            <a:pPr>
              <a:buNone/>
            </a:pPr>
            <a:r>
              <a:rPr lang="en-IN" dirty="0" smtClean="0"/>
              <a:t>     3.ventilation</a:t>
            </a:r>
          </a:p>
          <a:p>
            <a:pPr>
              <a:buNone/>
            </a:pPr>
            <a:r>
              <a:rPr lang="en-IN" dirty="0" smtClean="0"/>
              <a:t>     4. air conditioning and security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000372"/>
            <a:ext cx="8229600" cy="1143000"/>
          </a:xfrm>
        </p:spPr>
        <p:txBody>
          <a:bodyPr/>
          <a:lstStyle/>
          <a:p>
            <a:r>
              <a:rPr lang="en-IN" dirty="0" err="1" smtClean="0"/>
              <a:t>ThankYou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168</TotalTime>
  <Words>177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Webpage based iot home automation</vt:lpstr>
      <vt:lpstr>Block Diagram</vt:lpstr>
      <vt:lpstr>Components </vt:lpstr>
      <vt:lpstr>  Description</vt:lpstr>
      <vt:lpstr>Slide 5</vt:lpstr>
      <vt:lpstr>Applications</vt:lpstr>
      <vt:lpstr>ThankYou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challa praneeth</dc:creator>
  <cp:lastModifiedBy>challa praneeth</cp:lastModifiedBy>
  <cp:revision>19</cp:revision>
  <dcterms:created xsi:type="dcterms:W3CDTF">2019-05-24T03:39:25Z</dcterms:created>
  <dcterms:modified xsi:type="dcterms:W3CDTF">2019-05-24T09:19:31Z</dcterms:modified>
</cp:coreProperties>
</file>