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95657" y="1538099"/>
            <a:ext cx="6815137" cy="2584450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HOME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AUTOMATION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USING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WEB PAGE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617058" y="4122549"/>
            <a:ext cx="4773478" cy="183654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By,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V.PUJITHA</a:t>
            </a:r>
          </a:p>
          <a:p>
            <a:pPr marL="0" indent="0">
              <a:buNone/>
            </a:pPr>
            <a:r>
              <a:rPr lang="en-US" dirty="0" smtClean="0"/>
              <a:t>T.MEENAMRUTHA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85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11151" y="621615"/>
            <a:ext cx="2912012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4614203" y="3232052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614203" y="2700997"/>
            <a:ext cx="9706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09854" y="2788218"/>
            <a:ext cx="10873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5138" y="1911444"/>
            <a:ext cx="1693791" cy="278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6246407" y="1381271"/>
            <a:ext cx="484632" cy="530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246407" y="4712677"/>
            <a:ext cx="365408" cy="402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742619" y="4015802"/>
            <a:ext cx="865695" cy="489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272996" y="4197099"/>
            <a:ext cx="994113" cy="267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089223" y="2215660"/>
            <a:ext cx="1510913" cy="139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</a:p>
          <a:p>
            <a:pPr algn="ctr"/>
            <a:r>
              <a:rPr lang="en-US" dirty="0" smtClean="0"/>
              <a:t>R2</a:t>
            </a:r>
          </a:p>
          <a:p>
            <a:pPr algn="ctr"/>
            <a:r>
              <a:rPr lang="en-US" dirty="0" smtClean="0"/>
              <a:t>R3</a:t>
            </a:r>
          </a:p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82083" y="2215660"/>
            <a:ext cx="1504895" cy="146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</a:p>
          <a:p>
            <a:pPr algn="ctr"/>
            <a:r>
              <a:rPr lang="en-US" dirty="0" smtClean="0"/>
              <a:t>R2</a:t>
            </a:r>
          </a:p>
          <a:p>
            <a:pPr algn="ctr"/>
            <a:r>
              <a:rPr lang="en-US" dirty="0" smtClean="0"/>
              <a:t>R3</a:t>
            </a:r>
          </a:p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67108" y="4015802"/>
            <a:ext cx="1875697" cy="69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THINGSPEAK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997048" y="3891830"/>
            <a:ext cx="1742685" cy="737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LM35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608314" y="5138224"/>
            <a:ext cx="1650615" cy="826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5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COMPONENTS REQUIRED: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09986"/>
            <a:ext cx="9601196" cy="392882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ESP32 MODULE</a:t>
            </a:r>
          </a:p>
          <a:p>
            <a:r>
              <a:rPr lang="en-US" sz="1400" dirty="0" smtClean="0"/>
              <a:t>BREAD BOARD</a:t>
            </a:r>
          </a:p>
          <a:p>
            <a:r>
              <a:rPr lang="en-US" sz="1400" dirty="0" smtClean="0"/>
              <a:t>USB CABLE</a:t>
            </a:r>
          </a:p>
          <a:p>
            <a:r>
              <a:rPr lang="en-US" sz="1400" dirty="0" smtClean="0"/>
              <a:t>LCD DISPLAY</a:t>
            </a:r>
          </a:p>
          <a:p>
            <a:r>
              <a:rPr lang="en-US" sz="1400" dirty="0" smtClean="0"/>
              <a:t>JUMPER WIRES</a:t>
            </a:r>
          </a:p>
          <a:p>
            <a:r>
              <a:rPr lang="en-US" sz="1400" dirty="0" smtClean="0"/>
              <a:t>RELAYS</a:t>
            </a:r>
          </a:p>
          <a:p>
            <a:r>
              <a:rPr lang="en-US" sz="1400" dirty="0" smtClean="0"/>
              <a:t>BASIC SHIELD</a:t>
            </a:r>
          </a:p>
          <a:p>
            <a:r>
              <a:rPr lang="en-US" sz="1400" dirty="0" smtClean="0"/>
              <a:t>LM35</a:t>
            </a:r>
          </a:p>
          <a:p>
            <a:endParaRPr lang="en-US" sz="14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6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USED: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AURDINO IDE:</a:t>
            </a:r>
          </a:p>
          <a:p>
            <a:r>
              <a:rPr lang="en-US" dirty="0" smtClean="0"/>
              <a:t>The open source </a:t>
            </a:r>
            <a:r>
              <a:rPr lang="en-US" dirty="0" err="1" smtClean="0"/>
              <a:t>aurdino</a:t>
            </a:r>
            <a:r>
              <a:rPr lang="en-US" dirty="0" smtClean="0"/>
              <a:t> software (ide) makes it easy to while code and upload in the board. It runs on windows, mac OS X, and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program for </a:t>
            </a:r>
            <a:r>
              <a:rPr lang="en-US" dirty="0" err="1" smtClean="0"/>
              <a:t>aurdino</a:t>
            </a:r>
            <a:r>
              <a:rPr lang="en-US" dirty="0" smtClean="0"/>
              <a:t> may be written in any programming language for a </a:t>
            </a:r>
            <a:r>
              <a:rPr lang="en-US" dirty="0" err="1" smtClean="0"/>
              <a:t>compailer</a:t>
            </a:r>
            <a:r>
              <a:rPr lang="en-US" dirty="0" smtClean="0"/>
              <a:t> that produces binary machine code for the target processor. </a:t>
            </a:r>
            <a:r>
              <a:rPr lang="en-US" dirty="0" err="1" smtClean="0"/>
              <a:t>atmel</a:t>
            </a:r>
            <a:r>
              <a:rPr lang="en-US" dirty="0" smtClean="0"/>
              <a:t> provides a development environment for their microcontrollers, </a:t>
            </a:r>
            <a:r>
              <a:rPr lang="en-US" dirty="0" err="1" smtClean="0"/>
              <a:t>avr</a:t>
            </a:r>
            <a:r>
              <a:rPr lang="en-US" dirty="0" smtClean="0"/>
              <a:t> studio and new </a:t>
            </a:r>
            <a:r>
              <a:rPr lang="en-US" dirty="0" err="1" smtClean="0"/>
              <a:t>atmel</a:t>
            </a:r>
            <a:r>
              <a:rPr lang="en-US" dirty="0" smtClean="0"/>
              <a:t> studio.</a:t>
            </a:r>
          </a:p>
          <a:p>
            <a:r>
              <a:rPr lang="en-US" dirty="0" smtClean="0"/>
              <a:t>A program written the ide for </a:t>
            </a:r>
            <a:r>
              <a:rPr lang="en-US" dirty="0" err="1" smtClean="0"/>
              <a:t>aurdino</a:t>
            </a:r>
            <a:r>
              <a:rPr lang="en-US" dirty="0" smtClean="0"/>
              <a:t> is called </a:t>
            </a:r>
            <a:r>
              <a:rPr lang="en-US" dirty="0" err="1" smtClean="0"/>
              <a:t>sketch.sketches</a:t>
            </a:r>
            <a:r>
              <a:rPr lang="en-US" dirty="0" smtClean="0"/>
              <a:t> are saved on development computers as text files with the file extension .</a:t>
            </a:r>
            <a:r>
              <a:rPr lang="en-US" dirty="0" err="1" smtClean="0"/>
              <a:t>ino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DESCRIPTION: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service is available on smartphones and google  Home devices.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can control smart home devices including lights, switches, fans and thermostats using our web page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3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APPILICATIONS: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appilications</a:t>
            </a:r>
            <a:r>
              <a:rPr lang="en-US" dirty="0" smtClean="0"/>
              <a:t> are limited only but your imagination:</a:t>
            </a:r>
          </a:p>
          <a:p>
            <a:r>
              <a:rPr lang="en-US" dirty="0" smtClean="0"/>
              <a:t>Turning  electronic devices on/off by using web page easily .</a:t>
            </a:r>
          </a:p>
          <a:p>
            <a:r>
              <a:rPr lang="en-US" dirty="0" smtClean="0"/>
              <a:t>Operating out side lights.</a:t>
            </a:r>
          </a:p>
          <a:p>
            <a:r>
              <a:rPr lang="en-US" dirty="0" smtClean="0"/>
              <a:t>Optimizing use of low cost electricity.</a:t>
            </a:r>
          </a:p>
          <a:p>
            <a:r>
              <a:rPr lang="en-US" dirty="0" smtClean="0"/>
              <a:t>Operating television</a:t>
            </a:r>
            <a:r>
              <a:rPr lang="en-US" dirty="0"/>
              <a:t>,</a:t>
            </a:r>
            <a:r>
              <a:rPr lang="en-US" dirty="0" smtClean="0"/>
              <a:t> hot water </a:t>
            </a:r>
            <a:r>
              <a:rPr lang="en-US" dirty="0" err="1" smtClean="0"/>
              <a:t>heater,kettle</a:t>
            </a:r>
            <a:r>
              <a:rPr lang="en-US" dirty="0" smtClean="0"/>
              <a:t> toaster etc.</a:t>
            </a:r>
          </a:p>
          <a:p>
            <a:r>
              <a:rPr lang="en-US" dirty="0" smtClean="0"/>
              <a:t>Working with intelligent electrical white goods e.g. washing machine,</a:t>
            </a:r>
          </a:p>
          <a:p>
            <a:r>
              <a:rPr lang="en-US" dirty="0" err="1" smtClean="0"/>
              <a:t>Fridge.microwave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19932"/>
            <a:ext cx="9601196" cy="15730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ADVANTAGES OF HOME AUTOMATION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 &amp; convenience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Cost saving</a:t>
            </a:r>
          </a:p>
          <a:p>
            <a:r>
              <a:rPr lang="en-US" dirty="0" smtClean="0"/>
              <a:t>Remote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3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37" y="542442"/>
            <a:ext cx="9601196" cy="162732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902" y="2417736"/>
            <a:ext cx="9601196" cy="3768098"/>
          </a:xfrm>
        </p:spPr>
        <p:txBody>
          <a:bodyPr/>
          <a:lstStyle/>
          <a:p>
            <a:r>
              <a:rPr lang="en-US" dirty="0" smtClean="0"/>
              <a:t>The main aim of the project was to design a system in such away that it can yield maximum output with minimum complexity and this home automation system successfully </a:t>
            </a:r>
            <a:r>
              <a:rPr lang="en-US" dirty="0" smtClean="0"/>
              <a:t>deliver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</TotalTime>
  <Words>277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HOME AUTOMATION USING WEB PAGE</vt:lpstr>
      <vt:lpstr>PowerPoint Presentation</vt:lpstr>
      <vt:lpstr>COMPONENTS REQUIRED:</vt:lpstr>
      <vt:lpstr>SOFTWARE USED:</vt:lpstr>
      <vt:lpstr>PROJECT DESCRIPTION:</vt:lpstr>
      <vt:lpstr>APPILICATIONS:</vt:lpstr>
      <vt:lpstr>ADVANTAGES OF HOME AUTOMATION: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USING GOOGLE ASSISTANT</dc:title>
  <dc:creator>kosuri</dc:creator>
  <cp:lastModifiedBy>kosuri</cp:lastModifiedBy>
  <cp:revision>23</cp:revision>
  <dcterms:created xsi:type="dcterms:W3CDTF">2019-05-24T04:22:21Z</dcterms:created>
  <dcterms:modified xsi:type="dcterms:W3CDTF">2019-05-24T08:45:18Z</dcterms:modified>
</cp:coreProperties>
</file>