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5FE5-B1B0-46B0-8FD3-83ED0698F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323B6-0DF5-4F19-A6F1-917B37308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5F707-EFA5-454A-9D2B-7CB33E3F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5762-98E2-4600-9C27-DA4F8E5880D6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DDA87-DAB4-470A-9607-8FB6C758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51656-512D-4491-859B-B837F3E7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7DCC-8C56-4CFE-B29C-794F498CD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42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C06B-FF02-4794-B7DA-4DD2DAB0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5397B-F54D-4F53-9149-D6FBC6C07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2CB91-2030-400E-A135-E1E17EAC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5762-98E2-4600-9C27-DA4F8E5880D6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64CC5-4208-44DD-A59B-CDB224D1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2D2DD-494D-4733-8322-EBA4B0B9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7DCC-8C56-4CFE-B29C-794F498CD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79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69EECB-F2AC-475D-8C1C-752FD7722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E2EAE-0A62-4AFD-826A-CF7A6FB7A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8CD7A-4B78-4A4B-BF2F-B0A46A5B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5762-98E2-4600-9C27-DA4F8E5880D6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708D1-F299-4DEC-A9C8-3518EF69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5A33E-D2FD-434B-A59A-1CF6C25B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7DCC-8C56-4CFE-B29C-794F498CD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57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1B95-A417-46CF-A523-4CDEADACA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CADE-78AE-486F-A157-C3C54FDBF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AE7DB-08F5-4B02-AF35-1DA41419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5762-98E2-4600-9C27-DA4F8E5880D6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3C1C3-02AE-464B-ACD3-83317F55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1F8AE-6675-411D-98C3-C3F8D08A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7DCC-8C56-4CFE-B29C-794F498CD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18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3A945-EB61-41DE-82F2-9254BEB5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88D66-A83B-4CB5-894C-5CA4CF977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FD658-036B-414E-84F2-9EA28DFC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5762-98E2-4600-9C27-DA4F8E5880D6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3310A-D3DC-4D85-AB13-49867B5D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41F20-891D-4D6B-A072-3282CAFE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7DCC-8C56-4CFE-B29C-794F498CD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11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B1A3-CAD5-4CDF-9B9B-F5AD34B4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9ABB1-206E-4EC2-8B6A-989D61BE8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5CDD0-3722-4012-A351-86C8309D4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8BF5C-BBFF-4A48-8944-D2BFD1A7A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5762-98E2-4600-9C27-DA4F8E5880D6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BC205-785A-4856-9CA2-E4E706AE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9A499-BCD5-436E-B281-34DF4EF9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7DCC-8C56-4CFE-B29C-794F498CD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42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AC7BC-EB77-456F-9890-3601420E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BE92B-375F-4E0A-B1CE-43634C0ED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DCD4D-87A4-48D6-9995-462C951A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18A3A-B496-4389-88D2-6AA250796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E4B64-54FB-4324-95D4-176A8C9A6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9F755-0677-4EA3-9A66-857227E3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5762-98E2-4600-9C27-DA4F8E5880D6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04458-777D-4398-8314-9295AFF78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D09FD-71C3-4369-A64E-8E463413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7DCC-8C56-4CFE-B29C-794F498CD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22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5747-B366-47F7-A094-2C6E4918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3272A-AC4F-45E6-A6F5-BD480124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5762-98E2-4600-9C27-DA4F8E5880D6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42D9F-F6F6-4FCA-A150-EB71CB2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1F2AD-0ACF-4415-822F-1BF10E8D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7DCC-8C56-4CFE-B29C-794F498CD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2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4050-328C-4873-BBD7-F0F083E6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5762-98E2-4600-9C27-DA4F8E5880D6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E48B6-D599-4349-A09D-E9D3263C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54797-EC62-499D-BC62-0EF592D4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7DCC-8C56-4CFE-B29C-794F498CD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41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3ED6-7287-43A0-8BEF-1592C2521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7137D-718A-464A-9AB7-56A1B64AC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166DD-3BD7-470D-83F6-07B00834B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1E616-DD0C-4B78-993C-F82BFBEB4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5762-98E2-4600-9C27-DA4F8E5880D6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F7DAF-C2EF-4301-825A-5FC98EE8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1B5AF-7904-4CC2-A781-5244E7B1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7DCC-8C56-4CFE-B29C-794F498CD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69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571A-07CB-4A8D-96A9-74DA0E03F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95FBEB-F6D0-44B5-8F30-39CC4E0AD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80CAF-A3DB-4375-BCD2-2FEEE265B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E0D31-47D7-4040-B47B-A88BE573C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5762-98E2-4600-9C27-DA4F8E5880D6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C3FE9-DE3C-467E-95F1-9BE64B748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5C458-A8C3-41EC-A90C-F7089DEC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7DCC-8C56-4CFE-B29C-794F498CD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5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C982A-7C38-4B8A-BD36-0ABDED7E1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579F1-C5B6-4FEF-838B-328E069BE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0CBD8-0128-4301-BC35-AD98E3B38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55762-98E2-4600-9C27-DA4F8E5880D6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DD901-A92D-44C7-A3B3-640B456A0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482DB-8277-43A5-8EE7-17AA23FCE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27DCC-8C56-4CFE-B29C-794F498CD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34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40555F-B4B2-4F71-BA18-BFF16DF92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880" y="681037"/>
            <a:ext cx="9646920" cy="100965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                     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SMARTBRIDGE</a:t>
            </a:r>
            <a:br>
              <a:rPr lang="en-IN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4800" b="1" dirty="0">
                <a:solidFill>
                  <a:schemeClr val="accent2">
                    <a:lumMod val="75000"/>
                  </a:schemeClr>
                </a:solidFill>
              </a:rPr>
              <a:t>Summer Internship Program - 2019</a:t>
            </a:r>
            <a:br>
              <a:rPr lang="en-IN" sz="48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sz="4800" b="1" dirty="0">
                <a:solidFill>
                  <a:schemeClr val="accent2">
                    <a:lumMod val="75000"/>
                  </a:schemeClr>
                </a:solidFill>
              </a:rPr>
              <a:t>               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567E17-EA3F-4357-AF59-7BF52AE70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3200" b="1" dirty="0"/>
              <a:t>                                      PROJECT REPORT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Project Title  :  </a:t>
            </a:r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MULTI-TASKING SMART ROBOTIC CAR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 Presented by: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    </a:t>
            </a:r>
            <a:r>
              <a:rPr lang="en-IN" dirty="0" err="1"/>
              <a:t>T.N.L.Sreya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    </a:t>
            </a:r>
            <a:r>
              <a:rPr lang="en-IN" dirty="0" err="1"/>
              <a:t>N.Jayasree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    </a:t>
            </a:r>
            <a:r>
              <a:rPr lang="en-IN" dirty="0" err="1"/>
              <a:t>K.L.Tulasi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394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84E3-6715-4698-9D78-778F5202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C00000"/>
                </a:solidFill>
              </a:rPr>
              <a:t>                  </a:t>
            </a:r>
            <a:r>
              <a:rPr lang="en-IN" sz="4000" b="1" i="1" dirty="0">
                <a:solidFill>
                  <a:srgbClr val="C00000"/>
                </a:solidFill>
              </a:rPr>
              <a:t>COMPONENTS REQUIRED: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FEAE6-A205-4B41-A7D3-150065BDC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ESP 32  Board</a:t>
            </a:r>
          </a:p>
          <a:p>
            <a:r>
              <a:rPr lang="en-IN" dirty="0"/>
              <a:t>Arduino IDE</a:t>
            </a:r>
          </a:p>
          <a:p>
            <a:r>
              <a:rPr lang="en-IN" dirty="0"/>
              <a:t>Gas sensor</a:t>
            </a:r>
          </a:p>
          <a:p>
            <a:r>
              <a:rPr lang="en-IN" dirty="0"/>
              <a:t>Fire sensor</a:t>
            </a:r>
          </a:p>
          <a:p>
            <a:r>
              <a:rPr lang="en-IN" dirty="0"/>
              <a:t>Ultrasonic sensor</a:t>
            </a:r>
          </a:p>
          <a:p>
            <a:r>
              <a:rPr lang="en-IN" dirty="0"/>
              <a:t>Buzzer</a:t>
            </a:r>
          </a:p>
          <a:p>
            <a:r>
              <a:rPr lang="en-IN" dirty="0"/>
              <a:t>LED</a:t>
            </a:r>
          </a:p>
          <a:p>
            <a:r>
              <a:rPr lang="en-IN" dirty="0"/>
              <a:t>Motor driver</a:t>
            </a:r>
          </a:p>
          <a:p>
            <a:r>
              <a:rPr lang="en-IN" dirty="0"/>
              <a:t>2 DC Motors</a:t>
            </a:r>
          </a:p>
        </p:txBody>
      </p:sp>
    </p:spTree>
    <p:extLst>
      <p:ext uri="{BB962C8B-B14F-4D97-AF65-F5344CB8AC3E}">
        <p14:creationId xmlns:p14="http://schemas.microsoft.com/office/powerpoint/2010/main" val="98422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514A68-5D84-4BB6-8559-90A554140B52}"/>
              </a:ext>
            </a:extLst>
          </p:cNvPr>
          <p:cNvSpPr/>
          <p:nvPr/>
        </p:nvSpPr>
        <p:spPr>
          <a:xfrm>
            <a:off x="4820920" y="1497354"/>
            <a:ext cx="2301240" cy="40716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ESP32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C5CC87-C69B-4815-817B-82CFC063296F}"/>
              </a:ext>
            </a:extLst>
          </p:cNvPr>
          <p:cNvSpPr/>
          <p:nvPr/>
        </p:nvSpPr>
        <p:spPr>
          <a:xfrm>
            <a:off x="1727200" y="1602691"/>
            <a:ext cx="1940560" cy="480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GAS SENSOR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F5D9DC-402E-487B-A9D2-614D72E2B158}"/>
              </a:ext>
            </a:extLst>
          </p:cNvPr>
          <p:cNvSpPr/>
          <p:nvPr/>
        </p:nvSpPr>
        <p:spPr>
          <a:xfrm>
            <a:off x="1727200" y="2486627"/>
            <a:ext cx="2103120" cy="660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FIRE SENSOR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2F6FC8-2755-454B-B0CF-5450D8C1ADBD}"/>
              </a:ext>
            </a:extLst>
          </p:cNvPr>
          <p:cNvSpPr/>
          <p:nvPr/>
        </p:nvSpPr>
        <p:spPr>
          <a:xfrm>
            <a:off x="1645920" y="3487421"/>
            <a:ext cx="2265680" cy="6197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ULTRASONIC</a:t>
            </a:r>
            <a:r>
              <a:rPr lang="en-IN" dirty="0"/>
              <a:t>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SENSOR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4CB921-44AF-4B86-9254-07E0E09EFCB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667760" y="1842746"/>
            <a:ext cx="1178560" cy="3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191279-9593-43B7-BC62-ECB62065F5DB}"/>
              </a:ext>
            </a:extLst>
          </p:cNvPr>
          <p:cNvCxnSpPr>
            <a:stCxn id="9" idx="3"/>
          </p:cNvCxnSpPr>
          <p:nvPr/>
        </p:nvCxnSpPr>
        <p:spPr>
          <a:xfrm>
            <a:off x="3830320" y="2816827"/>
            <a:ext cx="1026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8295F9-F9DC-408B-BB73-BC906F74089E}"/>
              </a:ext>
            </a:extLst>
          </p:cNvPr>
          <p:cNvCxnSpPr>
            <a:stCxn id="10" idx="3"/>
          </p:cNvCxnSpPr>
          <p:nvPr/>
        </p:nvCxnSpPr>
        <p:spPr>
          <a:xfrm>
            <a:off x="3911600" y="3797301"/>
            <a:ext cx="944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F6057EA-1103-4E9A-B533-457861FFDEC1}"/>
              </a:ext>
            </a:extLst>
          </p:cNvPr>
          <p:cNvSpPr/>
          <p:nvPr/>
        </p:nvSpPr>
        <p:spPr>
          <a:xfrm>
            <a:off x="4892040" y="345506"/>
            <a:ext cx="2194560" cy="5333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POWER SUPPLY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EA34CAF-6457-4843-B0D2-1E7985E71EC0}"/>
              </a:ext>
            </a:extLst>
          </p:cNvPr>
          <p:cNvSpPr/>
          <p:nvPr/>
        </p:nvSpPr>
        <p:spPr>
          <a:xfrm>
            <a:off x="8229600" y="2466340"/>
            <a:ext cx="1087120" cy="5943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LED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9ECD88F-6BD9-4AA7-A820-4572E240BD8A}"/>
              </a:ext>
            </a:extLst>
          </p:cNvPr>
          <p:cNvSpPr/>
          <p:nvPr/>
        </p:nvSpPr>
        <p:spPr>
          <a:xfrm>
            <a:off x="8310880" y="3500121"/>
            <a:ext cx="1087120" cy="5943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 BUZZER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5CC8E9-60DE-4BB1-9783-FF07324ADF60}"/>
              </a:ext>
            </a:extLst>
          </p:cNvPr>
          <p:cNvCxnSpPr>
            <a:cxnSpLocks/>
          </p:cNvCxnSpPr>
          <p:nvPr/>
        </p:nvCxnSpPr>
        <p:spPr>
          <a:xfrm>
            <a:off x="7132320" y="1807239"/>
            <a:ext cx="1097280" cy="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F0210A7-F5B6-4532-B66E-F399C635E4D2}"/>
              </a:ext>
            </a:extLst>
          </p:cNvPr>
          <p:cNvCxnSpPr>
            <a:cxnSpLocks/>
            <a:stCxn id="17" idx="2"/>
            <a:endCxn id="4" idx="0"/>
          </p:cNvCxnSpPr>
          <p:nvPr/>
        </p:nvCxnSpPr>
        <p:spPr>
          <a:xfrm flipH="1">
            <a:off x="5971540" y="878841"/>
            <a:ext cx="17780" cy="618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DBB5400-6327-48EF-814A-09202C1EE421}"/>
              </a:ext>
            </a:extLst>
          </p:cNvPr>
          <p:cNvCxnSpPr>
            <a:endCxn id="24" idx="1"/>
          </p:cNvCxnSpPr>
          <p:nvPr/>
        </p:nvCxnSpPr>
        <p:spPr>
          <a:xfrm>
            <a:off x="7122160" y="2763520"/>
            <a:ext cx="1107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A0AC5D2-B01F-42EC-9CC3-42D68A2B40F5}"/>
              </a:ext>
            </a:extLst>
          </p:cNvPr>
          <p:cNvCxnSpPr>
            <a:endCxn id="25" idx="1"/>
          </p:cNvCxnSpPr>
          <p:nvPr/>
        </p:nvCxnSpPr>
        <p:spPr>
          <a:xfrm>
            <a:off x="7122160" y="3797301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4DA6F09-6B16-4FFB-ADAD-13A06A4A54E4}"/>
              </a:ext>
            </a:extLst>
          </p:cNvPr>
          <p:cNvSpPr/>
          <p:nvPr/>
        </p:nvSpPr>
        <p:spPr>
          <a:xfrm>
            <a:off x="8148320" y="4401821"/>
            <a:ext cx="1605280" cy="6959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MOTOR DRIVER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FDB2E9-C500-49F1-AF10-C73C5E440165}"/>
              </a:ext>
            </a:extLst>
          </p:cNvPr>
          <p:cNvSpPr/>
          <p:nvPr/>
        </p:nvSpPr>
        <p:spPr>
          <a:xfrm>
            <a:off x="7741920" y="5549902"/>
            <a:ext cx="1158233" cy="403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MOTOR 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9808DCD-BAB5-4766-9F85-1F3920F9CEBD}"/>
              </a:ext>
            </a:extLst>
          </p:cNvPr>
          <p:cNvSpPr/>
          <p:nvPr/>
        </p:nvSpPr>
        <p:spPr>
          <a:xfrm>
            <a:off x="9372598" y="5549902"/>
            <a:ext cx="1188713" cy="403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MOTOR 2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96D0815-CF25-4376-9C51-D8884CEA0786}"/>
              </a:ext>
            </a:extLst>
          </p:cNvPr>
          <p:cNvCxnSpPr/>
          <p:nvPr/>
        </p:nvCxnSpPr>
        <p:spPr>
          <a:xfrm>
            <a:off x="7112000" y="4648200"/>
            <a:ext cx="1036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FAD2D8C-912F-4634-A06A-A234E9E3CC36}"/>
              </a:ext>
            </a:extLst>
          </p:cNvPr>
          <p:cNvCxnSpPr/>
          <p:nvPr/>
        </p:nvCxnSpPr>
        <p:spPr>
          <a:xfrm>
            <a:off x="8554720" y="5058435"/>
            <a:ext cx="0" cy="51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27B46A-BB3B-41BF-965A-FB9DAED27D78}"/>
              </a:ext>
            </a:extLst>
          </p:cNvPr>
          <p:cNvCxnSpPr/>
          <p:nvPr/>
        </p:nvCxnSpPr>
        <p:spPr>
          <a:xfrm>
            <a:off x="9519920" y="5097781"/>
            <a:ext cx="0" cy="452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B2E7CB22-4A7B-43BA-B809-07B6D6A54DEE}"/>
              </a:ext>
            </a:extLst>
          </p:cNvPr>
          <p:cNvSpPr/>
          <p:nvPr/>
        </p:nvSpPr>
        <p:spPr>
          <a:xfrm>
            <a:off x="822960" y="154973"/>
            <a:ext cx="260096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u="sng" dirty="0">
                <a:solidFill>
                  <a:srgbClr val="C00000"/>
                </a:solidFill>
              </a:rPr>
              <a:t>BLOCK DIAGRAM: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D035442-CCC3-414D-A01F-CB65E686CD62}"/>
              </a:ext>
            </a:extLst>
          </p:cNvPr>
          <p:cNvSpPr/>
          <p:nvPr/>
        </p:nvSpPr>
        <p:spPr>
          <a:xfrm>
            <a:off x="1645920" y="4648200"/>
            <a:ext cx="2580634" cy="192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74A6772-1DE1-4949-A8E7-5024BD25DEF4}"/>
              </a:ext>
            </a:extLst>
          </p:cNvPr>
          <p:cNvSpPr/>
          <p:nvPr/>
        </p:nvSpPr>
        <p:spPr>
          <a:xfrm>
            <a:off x="1808480" y="4826000"/>
            <a:ext cx="944880" cy="42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F2640BB-5A80-4882-99C6-47C92675BEBF}"/>
              </a:ext>
            </a:extLst>
          </p:cNvPr>
          <p:cNvSpPr/>
          <p:nvPr/>
        </p:nvSpPr>
        <p:spPr>
          <a:xfrm>
            <a:off x="3139440" y="4826000"/>
            <a:ext cx="772160" cy="42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78E7B2-EBBF-46DC-A3C7-41EED935F2E6}"/>
              </a:ext>
            </a:extLst>
          </p:cNvPr>
          <p:cNvSpPr/>
          <p:nvPr/>
        </p:nvSpPr>
        <p:spPr>
          <a:xfrm>
            <a:off x="1910080" y="5796328"/>
            <a:ext cx="772160" cy="42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03216D7-A825-4C2D-8AA3-259590DF8C07}"/>
              </a:ext>
            </a:extLst>
          </p:cNvPr>
          <p:cNvSpPr/>
          <p:nvPr/>
        </p:nvSpPr>
        <p:spPr>
          <a:xfrm>
            <a:off x="3200400" y="5777299"/>
            <a:ext cx="772160" cy="42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LEFT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C408BA6-8FFE-432C-B920-3AD727F30AC3}"/>
              </a:ext>
            </a:extLst>
          </p:cNvPr>
          <p:cNvCxnSpPr/>
          <p:nvPr/>
        </p:nvCxnSpPr>
        <p:spPr>
          <a:xfrm>
            <a:off x="4226554" y="5040654"/>
            <a:ext cx="619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CAB5A4BC-910B-44B6-AADF-A7076486D90D}"/>
              </a:ext>
            </a:extLst>
          </p:cNvPr>
          <p:cNvSpPr/>
          <p:nvPr/>
        </p:nvSpPr>
        <p:spPr>
          <a:xfrm>
            <a:off x="8229600" y="1159510"/>
            <a:ext cx="1605280" cy="999490"/>
          </a:xfrm>
          <a:prstGeom prst="wedgeEllipse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>
                <a:solidFill>
                  <a:schemeClr val="tx1"/>
                </a:solidFill>
              </a:rPr>
              <a:t>ThingSpeak</a:t>
            </a:r>
            <a:r>
              <a:rPr lang="en-IN" sz="1600" dirty="0">
                <a:solidFill>
                  <a:schemeClr val="tx1"/>
                </a:solidFill>
              </a:rPr>
              <a:t> cloud</a:t>
            </a:r>
          </a:p>
        </p:txBody>
      </p:sp>
    </p:spTree>
    <p:extLst>
      <p:ext uri="{BB962C8B-B14F-4D97-AF65-F5344CB8AC3E}">
        <p14:creationId xmlns:p14="http://schemas.microsoft.com/office/powerpoint/2010/main" val="6227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72A5-3701-41B8-A94C-44209A25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i="1" dirty="0">
                <a:solidFill>
                  <a:srgbClr val="C00000"/>
                </a:solidFill>
              </a:rPr>
              <a:t>PROJECT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2EA9F-4A5C-4E26-A266-D678E388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Now a days there is increase in number of fire accidents and due to release of harmful gases from industries , leads to an increase in death rate. Inorder to avoid this , we developed a smart robotic car , which consists of three sensors i.e., fire, gas, ultrasonic sensors. If any harmful gases are detected or any fire accidents take place , there will be an LED and buzzers which will alert the people near by.</a:t>
            </a:r>
          </a:p>
        </p:txBody>
      </p:sp>
    </p:spTree>
    <p:extLst>
      <p:ext uri="{BB962C8B-B14F-4D97-AF65-F5344CB8AC3E}">
        <p14:creationId xmlns:p14="http://schemas.microsoft.com/office/powerpoint/2010/main" val="11247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4D40FB-7AD8-4284-B75B-91AF93856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55" y="154624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i="1" dirty="0">
                <a:solidFill>
                  <a:srgbClr val="C00000"/>
                </a:solidFill>
              </a:rPr>
              <a:t>RESULT: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82F38-AEAB-493E-BC30-8199C6617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068" y="1269049"/>
            <a:ext cx="5330508" cy="651191"/>
          </a:xfrm>
        </p:spPr>
        <p:txBody>
          <a:bodyPr>
            <a:normAutofit/>
          </a:bodyPr>
          <a:lstStyle/>
          <a:p>
            <a:r>
              <a:rPr lang="en-IN" sz="3200" i="1" dirty="0">
                <a:solidFill>
                  <a:schemeClr val="accent1">
                    <a:lumMod val="50000"/>
                  </a:schemeClr>
                </a:solidFill>
              </a:rPr>
              <a:t>GAS SENSOR: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20552B-7984-490F-BF6A-5BE39C4EF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    DESCRIPTION: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A949BA-08C5-4C20-9959-89FE43F9C15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Gas sensor module is useful for gas leakage detection.</a:t>
            </a:r>
          </a:p>
          <a:p>
            <a:r>
              <a:rPr lang="en-IN" dirty="0"/>
              <a:t>When the harmful gases are detected from an industry, the gas sensor immediately helps to alert the near by people through a buzzer and an LED.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0346C7C-9EFD-46A2-A64D-4BCC882C91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7068" y="2304895"/>
            <a:ext cx="5157787" cy="349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7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64326E-EA53-4CD7-BC20-3EBC5037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i="1" dirty="0">
                <a:solidFill>
                  <a:srgbClr val="C00000"/>
                </a:solidFill>
              </a:rPr>
              <a:t>FIRE SENSOR: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33C45F0-4E1F-44FA-8775-F617991DD3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4200" y="1942761"/>
            <a:ext cx="5181600" cy="346682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AD4D2C-DA41-42DD-8B71-6A1B0B7788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A fire detector works by detecting smoke/heat.</a:t>
            </a:r>
          </a:p>
          <a:p>
            <a:r>
              <a:rPr lang="en-IN" dirty="0"/>
              <a:t>After the device has been activated ,it will send a signal to an alarm system to alert the near by people.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81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0A38-3C77-459B-B713-C99CFD0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i="1" dirty="0">
                <a:solidFill>
                  <a:srgbClr val="C00000"/>
                </a:solidFill>
              </a:rPr>
              <a:t>ULTRASONIC SENSOR: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3ED300-9AA7-49EB-BE01-04EB935CE0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1923698"/>
            <a:ext cx="5181600" cy="346431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6B774-3364-4DC7-9B0C-240BB8C36F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An ultrasonic sensor is a device that can measure the distance to an object by using sound waves.</a:t>
            </a:r>
          </a:p>
          <a:p>
            <a:r>
              <a:rPr lang="en-IN" dirty="0"/>
              <a:t>Works on the principle of SONAR and RADAR system.</a:t>
            </a:r>
          </a:p>
        </p:txBody>
      </p:sp>
    </p:spTree>
    <p:extLst>
      <p:ext uri="{BB962C8B-B14F-4D97-AF65-F5344CB8AC3E}">
        <p14:creationId xmlns:p14="http://schemas.microsoft.com/office/powerpoint/2010/main" val="120020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2A9E98-A2A8-4778-9C34-BA6B07A2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                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                           </a:t>
            </a:r>
            <a:r>
              <a:rPr lang="en-IN" sz="7300" b="1" i="1" dirty="0">
                <a:solidFill>
                  <a:srgbClr val="C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3444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286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                    SMARTBRIDGE  Summer Internship Program - 2019                  </vt:lpstr>
      <vt:lpstr>                  COMPONENTS REQUIRED:</vt:lpstr>
      <vt:lpstr>PowerPoint Presentation</vt:lpstr>
      <vt:lpstr>PROJECT DESCRIPTION:</vt:lpstr>
      <vt:lpstr>RESULT:</vt:lpstr>
      <vt:lpstr>FIRE SENSOR:</vt:lpstr>
      <vt:lpstr>ULTRASONIC SENSOR:</vt:lpstr>
      <vt:lpstr>                         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jayasree naragam</dc:creator>
  <cp:lastModifiedBy>jayasree naragam</cp:lastModifiedBy>
  <cp:revision>18</cp:revision>
  <dcterms:created xsi:type="dcterms:W3CDTF">2019-05-24T04:12:27Z</dcterms:created>
  <dcterms:modified xsi:type="dcterms:W3CDTF">2019-05-24T09:18:21Z</dcterms:modified>
</cp:coreProperties>
</file>