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ACE-AF5D-49A0-83D0-86F2FAF025C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B1BB-D102-43BB-8FEC-5FCAC0DD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5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ACE-AF5D-49A0-83D0-86F2FAF025C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B1BB-D102-43BB-8FEC-5FCAC0DD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5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ACE-AF5D-49A0-83D0-86F2FAF025C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B1BB-D102-43BB-8FEC-5FCAC0DD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ACE-AF5D-49A0-83D0-86F2FAF025C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B1BB-D102-43BB-8FEC-5FCAC0DD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ACE-AF5D-49A0-83D0-86F2FAF025C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B1BB-D102-43BB-8FEC-5FCAC0DD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ACE-AF5D-49A0-83D0-86F2FAF025C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B1BB-D102-43BB-8FEC-5FCAC0DD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4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ACE-AF5D-49A0-83D0-86F2FAF025C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B1BB-D102-43BB-8FEC-5FCAC0DD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1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ACE-AF5D-49A0-83D0-86F2FAF025C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B1BB-D102-43BB-8FEC-5FCAC0DD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4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ACE-AF5D-49A0-83D0-86F2FAF025C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B1BB-D102-43BB-8FEC-5FCAC0DD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6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ACE-AF5D-49A0-83D0-86F2FAF025C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B1BB-D102-43BB-8FEC-5FCAC0DD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9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ACE-AF5D-49A0-83D0-86F2FAF025C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B1BB-D102-43BB-8FEC-5FCAC0DD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0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7192ACE-AF5D-49A0-83D0-86F2FAF025C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C57B1BB-D102-43BB-8FEC-5FCAC0DD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3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239" y="-1022721"/>
            <a:ext cx="9101093" cy="3526770"/>
          </a:xfrm>
        </p:spPr>
        <p:txBody>
          <a:bodyPr>
            <a:normAutofit/>
          </a:bodyPr>
          <a:lstStyle/>
          <a:p>
            <a:r>
              <a:rPr lang="en-US" sz="5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Based Security Systems </a:t>
            </a:r>
            <a:endParaRPr lang="en-US" sz="5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37327" y="4836119"/>
            <a:ext cx="7315200" cy="91440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BHOJ KUMAR SANCHETI 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BHARAT MANIKANTA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GOUTHAM SAI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MOHITA GUTTAPALLI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MANISHA SUNKARI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9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593" y="113903"/>
            <a:ext cx="7949385" cy="9369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1318281"/>
            <a:ext cx="7357914" cy="5156722"/>
          </a:xfrm>
        </p:spPr>
      </p:pic>
    </p:spTree>
    <p:extLst>
      <p:ext uri="{BB962C8B-B14F-4D97-AF65-F5344CB8AC3E}">
        <p14:creationId xmlns:p14="http://schemas.microsoft.com/office/powerpoint/2010/main" val="62817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4842" y="1123838"/>
            <a:ext cx="4224109" cy="407596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ESP32</a:t>
            </a:r>
          </a:p>
          <a:p>
            <a:r>
              <a:rPr lang="en-US" dirty="0" smtClean="0"/>
              <a:t>SERVO MOTOR</a:t>
            </a:r>
          </a:p>
          <a:p>
            <a:r>
              <a:rPr lang="en-US" dirty="0" smtClean="0"/>
              <a:t>LED</a:t>
            </a:r>
          </a:p>
          <a:p>
            <a:r>
              <a:rPr lang="en-US" dirty="0" smtClean="0"/>
              <a:t>BUZZER</a:t>
            </a:r>
          </a:p>
          <a:p>
            <a:r>
              <a:rPr lang="en-US" dirty="0" smtClean="0"/>
              <a:t>RFID READER</a:t>
            </a:r>
          </a:p>
          <a:p>
            <a:r>
              <a:rPr lang="en-US" dirty="0" smtClean="0"/>
              <a:t>BREAD BOARD</a:t>
            </a:r>
          </a:p>
          <a:p>
            <a:r>
              <a:rPr lang="en-US" dirty="0" smtClean="0"/>
              <a:t>JUMPER WIRES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7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28" y="1123837"/>
            <a:ext cx="2981600" cy="460822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457" y="7746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Step1: Include required libraries for WIFI , servo motor and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Step2: declare the global declarations and functions required.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Step3:In void setup() , write all the setup codes for the interfaced devices.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Step4: In void loop() , include the codes for the peripherals to run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Step5: Verify and upload the code.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Step6: verify output in serial monitor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93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086" y="413732"/>
            <a:ext cx="7315200" cy="512064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radio-frequency identification (RFID) based access-control system allows only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authorised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people to enter a particular area of an establishment.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Authorised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people are provided with unique tags, using which they can access that area. This RFID based security system can be built on the micro controller ESP32 and comprises a RFID module, a Servo motor for authorizing access for entry , LED and buzzer to indicate unauthorized detection of the RFID card.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0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2719" y="222440"/>
            <a:ext cx="10544034" cy="640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APPLICATIONS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Automotive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Animal and Asset tracking (supply chains)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Tracking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E-Passports &amp; Immigration Tracking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APPLICATIONS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products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Appliances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73145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</TotalTime>
  <Words>201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Corbel</vt:lpstr>
      <vt:lpstr>Times New Roman</vt:lpstr>
      <vt:lpstr>Wingdings 2</vt:lpstr>
      <vt:lpstr>Frame</vt:lpstr>
      <vt:lpstr>RFID Based Security Systems </vt:lpstr>
      <vt:lpstr>BLOCK DIAGRAM</vt:lpstr>
      <vt:lpstr>COMPONENTS</vt:lpstr>
      <vt:lpstr>ALGORITHM </vt:lpstr>
      <vt:lpstr>ABSTRACT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Based Security Systems </dc:title>
  <dc:creator>dell</dc:creator>
  <cp:lastModifiedBy>dell</cp:lastModifiedBy>
  <cp:revision>2</cp:revision>
  <dcterms:created xsi:type="dcterms:W3CDTF">2019-05-25T05:12:22Z</dcterms:created>
  <dcterms:modified xsi:type="dcterms:W3CDTF">2019-05-25T05:27:01Z</dcterms:modified>
</cp:coreProperties>
</file>