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57" r:id="rId4"/>
    <p:sldId id="263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70" autoAdjust="0"/>
    <p:restoredTop sz="86380" autoAdjust="0"/>
  </p:normalViewPr>
  <p:slideViewPr>
    <p:cSldViewPr>
      <p:cViewPr>
        <p:scale>
          <a:sx n="50" d="100"/>
          <a:sy n="50" d="100"/>
        </p:scale>
        <p:origin x="-1074" y="-28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5" Type="http://schemas.openxmlformats.org/officeDocument/2006/relationships/slide" Target="slides/slide7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50B10-8254-4FD2-A326-4DD29BF2136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55C3-8C03-4D4D-A320-323DCB8913C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D7FE-21A3-4962-AF69-593BB57300EF}" type="datetimeFigureOut">
              <a:rPr lang="en-US" smtClean="0"/>
              <a:t>5/24/2019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3943-38D1-4B4F-9889-630A03711E9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629" y="2143116"/>
            <a:ext cx="903637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RFID BASED SECURITY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ENTRANCE SYSTEM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2976" y="1071546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/>
              <a:t>COMPONENTS</a:t>
            </a:r>
            <a:endParaRPr lang="en-IN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2357430"/>
            <a:ext cx="308206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 smtClean="0"/>
              <a:t>ESP32</a:t>
            </a:r>
          </a:p>
          <a:p>
            <a:pPr marL="342900" indent="-342900">
              <a:buAutoNum type="arabicPeriod"/>
            </a:pPr>
            <a:r>
              <a:rPr lang="en-IN" sz="3600" dirty="0" smtClean="0"/>
              <a:t>RFID READER</a:t>
            </a:r>
          </a:p>
          <a:p>
            <a:pPr marL="342900" indent="-342900">
              <a:buAutoNum type="arabicPeriod"/>
            </a:pPr>
            <a:r>
              <a:rPr lang="en-IN" sz="3200" dirty="0" smtClean="0"/>
              <a:t>RFID TAG</a:t>
            </a:r>
          </a:p>
          <a:p>
            <a:pPr marL="342900" indent="-342900">
              <a:buAutoNum type="arabicPeriod"/>
            </a:pPr>
            <a:r>
              <a:rPr lang="en-IN" sz="3200" dirty="0" smtClean="0"/>
              <a:t>SERVOMOTOR</a:t>
            </a:r>
          </a:p>
          <a:p>
            <a:pPr marL="342900" indent="-342900">
              <a:buAutoNum type="arabicPeriod"/>
            </a:pPr>
            <a:r>
              <a:rPr lang="en-IN" sz="3200" dirty="0" smtClean="0"/>
              <a:t>BUZZER</a:t>
            </a:r>
          </a:p>
          <a:p>
            <a:pPr marL="342900" indent="-342900">
              <a:buAutoNum type="arabicPeriod"/>
            </a:pPr>
            <a:r>
              <a:rPr lang="en-IN" sz="3200" dirty="0" smtClean="0"/>
              <a:t>BREAD BOARD</a:t>
            </a:r>
          </a:p>
          <a:p>
            <a:pPr marL="342900" indent="-342900">
              <a:buAutoNum type="arabicPeriod"/>
            </a:pPr>
            <a:r>
              <a:rPr lang="en-IN" sz="3200" dirty="0" smtClean="0"/>
              <a:t>JUMPER WIRES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868" y="1285860"/>
            <a:ext cx="1857388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ESP32</a:t>
            </a:r>
            <a:endParaRPr lang="en-IN" sz="3200" b="1" dirty="0"/>
          </a:p>
        </p:txBody>
      </p:sp>
      <p:sp>
        <p:nvSpPr>
          <p:cNvPr id="4" name="Oval 3"/>
          <p:cNvSpPr/>
          <p:nvPr/>
        </p:nvSpPr>
        <p:spPr>
          <a:xfrm>
            <a:off x="928662" y="1071546"/>
            <a:ext cx="1643074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RFID</a:t>
            </a:r>
            <a:r>
              <a:rPr lang="en-IN" dirty="0" smtClean="0"/>
              <a:t>  </a:t>
            </a:r>
            <a:r>
              <a:rPr lang="en-IN" sz="2400" b="1" dirty="0" smtClean="0"/>
              <a:t>CARD</a:t>
            </a:r>
            <a:endParaRPr lang="en-IN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71538" y="3357562"/>
            <a:ext cx="1571636" cy="177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RFID READER</a:t>
            </a:r>
            <a:endParaRPr lang="en-IN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86512" y="1214422"/>
            <a:ext cx="1428760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SERVO</a:t>
            </a:r>
          </a:p>
          <a:p>
            <a:pPr algn="ctr"/>
            <a:r>
              <a:rPr lang="en-IN" sz="2400" b="1" dirty="0" smtClean="0"/>
              <a:t>MOTOR</a:t>
            </a:r>
            <a:endParaRPr lang="en-IN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357950" y="3357562"/>
            <a:ext cx="1357322" cy="1557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BUZZER</a:t>
            </a:r>
            <a:endParaRPr lang="en-IN" sz="2400" b="1" dirty="0"/>
          </a:p>
        </p:txBody>
      </p:sp>
      <p:sp>
        <p:nvSpPr>
          <p:cNvPr id="8" name="Right Arrow 7"/>
          <p:cNvSpPr/>
          <p:nvPr/>
        </p:nvSpPr>
        <p:spPr>
          <a:xfrm>
            <a:off x="2714612" y="3857628"/>
            <a:ext cx="835532" cy="55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500694" y="1857364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5500694" y="4000504"/>
            <a:ext cx="76409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786050" y="285728"/>
            <a:ext cx="310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BLOCK DIAGRAM</a:t>
            </a:r>
            <a:endParaRPr lang="en-IN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142984"/>
            <a:ext cx="50874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smtClean="0"/>
              <a:t>WHAT IS RFID CARD?</a:t>
            </a:r>
          </a:p>
          <a:p>
            <a:endParaRPr lang="en-IN" sz="4400" b="1" dirty="0"/>
          </a:p>
          <a:p>
            <a:endParaRPr lang="en-IN" sz="4400" b="1" dirty="0" smtClean="0"/>
          </a:p>
          <a:p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2500306"/>
            <a:ext cx="8087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RADIO FREQUENCY IDENTIFICATION (RFID) is the wireless </a:t>
            </a:r>
          </a:p>
          <a:p>
            <a:r>
              <a:rPr lang="en-IN" sz="2400" dirty="0" smtClean="0"/>
              <a:t>Non-contact use of radio-frequency electromagnetic fields</a:t>
            </a:r>
          </a:p>
          <a:p>
            <a:r>
              <a:rPr lang="en-IN" sz="2400" dirty="0"/>
              <a:t>t</a:t>
            </a:r>
            <a:r>
              <a:rPr lang="en-IN" sz="2400" dirty="0" smtClean="0"/>
              <a:t>o transfer data for the purposes of automatically identifying</a:t>
            </a:r>
          </a:p>
          <a:p>
            <a:r>
              <a:rPr lang="en-IN" sz="2400" dirty="0" smtClean="0"/>
              <a:t>and tracking tags attached to the objects.</a:t>
            </a:r>
          </a:p>
          <a:p>
            <a:endParaRPr lang="en-IN" sz="2400" dirty="0" smtClean="0"/>
          </a:p>
          <a:p>
            <a:r>
              <a:rPr lang="en-IN" sz="2400" dirty="0" smtClean="0"/>
              <a:t>It is an extension to barcode </a:t>
            </a:r>
            <a:endParaRPr lang="en-IN" sz="2400" dirty="0"/>
          </a:p>
        </p:txBody>
      </p:sp>
      <p:pic>
        <p:nvPicPr>
          <p:cNvPr id="21506" name="Picture 2" descr="MFRC-522-RC-522-RC522-13-56MHz-RFID-Module-For-arduino-SPI-Writer-Reader-IC-C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357158" y="1214422"/>
            <a:ext cx="8229600" cy="5097467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28586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RFID based security system using </a:t>
            </a:r>
            <a:r>
              <a:rPr lang="en-IN" dirty="0" smtClean="0"/>
              <a:t>ESP32</a:t>
            </a:r>
          </a:p>
          <a:p>
            <a:r>
              <a:rPr lang="en-IN" dirty="0" smtClean="0"/>
              <a:t> </a:t>
            </a:r>
            <a:r>
              <a:rPr lang="en-IN" dirty="0"/>
              <a:t>project has a RFID reader attached to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RFID reader reads the unique alphanumeric code of RFID tags and sends it to </a:t>
            </a:r>
            <a:r>
              <a:rPr lang="en-IN" dirty="0" smtClean="0"/>
              <a:t>ESP32. </a:t>
            </a:r>
          </a:p>
          <a:p>
            <a:r>
              <a:rPr lang="en-IN" dirty="0" smtClean="0"/>
              <a:t>Then ESP32 detects </a:t>
            </a:r>
            <a:r>
              <a:rPr lang="en-IN" dirty="0"/>
              <a:t>whether RFID card is </a:t>
            </a:r>
            <a:endParaRPr lang="en-IN" dirty="0" smtClean="0"/>
          </a:p>
          <a:p>
            <a:r>
              <a:rPr lang="en-IN" dirty="0" smtClean="0"/>
              <a:t>valid </a:t>
            </a:r>
            <a:r>
              <a:rPr lang="en-IN" dirty="0"/>
              <a:t>or invalid. If the card is invalid then system turns on the buzzer. However, if the RFID card shown by the user is valid </a:t>
            </a:r>
            <a:r>
              <a:rPr lang="en-IN" dirty="0" smtClean="0"/>
              <a:t>then</a:t>
            </a:r>
          </a:p>
          <a:p>
            <a:r>
              <a:rPr lang="en-IN" dirty="0" smtClean="0"/>
              <a:t> the Servo motor </a:t>
            </a:r>
            <a:r>
              <a:rPr lang="en-IN" dirty="0"/>
              <a:t>is turned </a:t>
            </a:r>
            <a:r>
              <a:rPr lang="en-IN" dirty="0" smtClean="0"/>
              <a:t>on. Servo Motor</a:t>
            </a:r>
          </a:p>
          <a:p>
            <a:r>
              <a:rPr lang="en-IN" dirty="0" smtClean="0"/>
              <a:t> </a:t>
            </a:r>
            <a:r>
              <a:rPr lang="en-IN" dirty="0"/>
              <a:t>is shown as a demo of door lock (latch) opening. </a:t>
            </a:r>
          </a:p>
          <a:p>
            <a:r>
              <a:rPr lang="en-IN" dirty="0" smtClean="0"/>
              <a:t>    There </a:t>
            </a:r>
            <a:r>
              <a:rPr lang="en-IN" dirty="0"/>
              <a:t>are various electronic </a:t>
            </a:r>
            <a:r>
              <a:rPr lang="en-IN" dirty="0" smtClean="0"/>
              <a:t>security</a:t>
            </a:r>
          </a:p>
          <a:p>
            <a:r>
              <a:rPr lang="en-IN" dirty="0" smtClean="0"/>
              <a:t> system such </a:t>
            </a:r>
            <a:r>
              <a:rPr lang="en-IN" dirty="0"/>
              <a:t>as Password based security system, Fingerprint based locking system. </a:t>
            </a:r>
            <a:r>
              <a:rPr lang="en-IN" dirty="0" smtClean="0"/>
              <a:t>ESP32 </a:t>
            </a:r>
            <a:r>
              <a:rPr lang="en-IN" dirty="0"/>
              <a:t>based RFID access control system provides us the feature of an Automated access control system. </a:t>
            </a:r>
            <a:r>
              <a:rPr lang="en-IN" dirty="0" smtClean="0"/>
              <a:t>ESP32 </a:t>
            </a:r>
            <a:r>
              <a:rPr lang="en-IN" dirty="0"/>
              <a:t>security system provides keyless entry to the </a:t>
            </a:r>
            <a:r>
              <a:rPr lang="en-IN" dirty="0" smtClean="0"/>
              <a:t>house/office.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28604"/>
            <a:ext cx="252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WORKING</a:t>
            </a:r>
            <a:endParaRPr lang="en-IN" sz="3600" dirty="0"/>
          </a:p>
        </p:txBody>
      </p:sp>
      <p:pic>
        <p:nvPicPr>
          <p:cNvPr id="17412" name="Picture 4" descr="Image result for rfid security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85926"/>
            <a:ext cx="4318000" cy="323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42918"/>
            <a:ext cx="2950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1668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    RFID </a:t>
            </a:r>
            <a:r>
              <a:rPr lang="en-IN" sz="2400" dirty="0"/>
              <a:t>based Security Access System is designed in this project. </a:t>
            </a:r>
            <a:endParaRPr lang="en-IN" sz="2400" dirty="0" smtClean="0"/>
          </a:p>
          <a:p>
            <a:r>
              <a:rPr lang="en-IN" sz="2400" dirty="0" smtClean="0"/>
              <a:t>    As </a:t>
            </a:r>
            <a:r>
              <a:rPr lang="en-IN" sz="2400" dirty="0"/>
              <a:t>the system uses RFID Technology based identification, </a:t>
            </a:r>
            <a:endParaRPr lang="en-IN" sz="2400" dirty="0" smtClean="0"/>
          </a:p>
          <a:p>
            <a:r>
              <a:rPr lang="en-IN" sz="2400" dirty="0" smtClean="0"/>
              <a:t>    it </a:t>
            </a:r>
            <a:r>
              <a:rPr lang="en-IN" sz="2400" dirty="0"/>
              <a:t>can be used to access secured areas like research centres</a:t>
            </a:r>
            <a:r>
              <a:rPr lang="en-IN" sz="2400" dirty="0" smtClean="0"/>
              <a:t>,</a:t>
            </a:r>
          </a:p>
          <a:p>
            <a:r>
              <a:rPr lang="en-IN" sz="2400" dirty="0" smtClean="0"/>
              <a:t>    defence </a:t>
            </a:r>
            <a:r>
              <a:rPr lang="en-IN" sz="2400" dirty="0"/>
              <a:t>sites etc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 smtClean="0"/>
              <a:t>     It </a:t>
            </a:r>
            <a:r>
              <a:rPr lang="en-IN" sz="2400" dirty="0"/>
              <a:t>is a low power system and also the RFID Cards or Tags used </a:t>
            </a:r>
            <a:endParaRPr lang="en-IN" sz="2400" dirty="0" smtClean="0"/>
          </a:p>
          <a:p>
            <a:r>
              <a:rPr lang="en-IN" sz="2400" dirty="0" smtClean="0"/>
              <a:t>     are </a:t>
            </a:r>
            <a:r>
              <a:rPr lang="en-IN" sz="2400" dirty="0"/>
              <a:t>of passive type.</a:t>
            </a:r>
          </a:p>
          <a:p>
            <a:endParaRPr lang="en-IN" sz="2400" dirty="0"/>
          </a:p>
        </p:txBody>
      </p:sp>
      <p:sp>
        <p:nvSpPr>
          <p:cNvPr id="7" name="Right Arrow 6"/>
          <p:cNvSpPr/>
          <p:nvPr/>
        </p:nvSpPr>
        <p:spPr>
          <a:xfrm>
            <a:off x="357158" y="2000240"/>
            <a:ext cx="285720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57158" y="3643314"/>
            <a:ext cx="285720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357158" y="4714884"/>
            <a:ext cx="285720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57224" y="4572008"/>
            <a:ext cx="2012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Metro stations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571480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RESULT</a:t>
            </a:r>
            <a:endParaRPr lang="en-IN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3" y="1140486"/>
            <a:ext cx="6343523" cy="528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65532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829050"/>
            <a:ext cx="47339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0347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280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VAMSI SRIRAM</dc:creator>
  <cp:lastModifiedBy>VAMSI SRIRAM</cp:lastModifiedBy>
  <cp:revision>23</cp:revision>
  <dcterms:created xsi:type="dcterms:W3CDTF">2019-05-24T04:15:24Z</dcterms:created>
  <dcterms:modified xsi:type="dcterms:W3CDTF">2019-05-24T07:59:26Z</dcterms:modified>
</cp:coreProperties>
</file>