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5D3D0E-292C-4A82-9E7B-2ACD0E412809}"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113658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5D3D0E-292C-4A82-9E7B-2ACD0E412809}"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329158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5D3D0E-292C-4A82-9E7B-2ACD0E412809}"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361508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5D3D0E-292C-4A82-9E7B-2ACD0E412809}"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167139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D3D0E-292C-4A82-9E7B-2ACD0E412809}"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337298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5D3D0E-292C-4A82-9E7B-2ACD0E412809}"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315102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5D3D0E-292C-4A82-9E7B-2ACD0E412809}" type="datetimeFigureOut">
              <a:rPr lang="en-IN" smtClean="0"/>
              <a:t>24-05-2019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68052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5D3D0E-292C-4A82-9E7B-2ACD0E412809}" type="datetimeFigureOut">
              <a:rPr lang="en-IN" smtClean="0"/>
              <a:t>24-05-2019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420835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D3D0E-292C-4A82-9E7B-2ACD0E412809}" type="datetimeFigureOut">
              <a:rPr lang="en-IN" smtClean="0"/>
              <a:t>24-05-2019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139431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D3D0E-292C-4A82-9E7B-2ACD0E412809}"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277057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D3D0E-292C-4A82-9E7B-2ACD0E412809}"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A0B44-FF49-4D85-99C1-940B40380E0A}" type="slidenum">
              <a:rPr lang="en-IN" smtClean="0"/>
              <a:t>‹#›</a:t>
            </a:fld>
            <a:endParaRPr lang="en-IN"/>
          </a:p>
        </p:txBody>
      </p:sp>
    </p:spTree>
    <p:extLst>
      <p:ext uri="{BB962C8B-B14F-4D97-AF65-F5344CB8AC3E}">
        <p14:creationId xmlns:p14="http://schemas.microsoft.com/office/powerpoint/2010/main" val="307294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D3D0E-292C-4A82-9E7B-2ACD0E412809}" type="datetimeFigureOut">
              <a:rPr lang="en-IN" smtClean="0"/>
              <a:t>24-05-2019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A0B44-FF49-4D85-99C1-940B40380E0A}" type="slidenum">
              <a:rPr lang="en-IN" smtClean="0"/>
              <a:t>‹#›</a:t>
            </a:fld>
            <a:endParaRPr lang="en-IN"/>
          </a:p>
        </p:txBody>
      </p:sp>
    </p:spTree>
    <p:extLst>
      <p:ext uri="{BB962C8B-B14F-4D97-AF65-F5344CB8AC3E}">
        <p14:creationId xmlns:p14="http://schemas.microsoft.com/office/powerpoint/2010/main" val="11785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lstStyle/>
          <a:p>
            <a:r>
              <a:rPr lang="en-US" dirty="0" smtClean="0">
                <a:latin typeface="Algerian" pitchFamily="82" charset="0"/>
              </a:rPr>
              <a:t>RFID BASDED SECURITY SYSTEM</a:t>
            </a:r>
            <a:endParaRPr lang="en-IN" dirty="0">
              <a:latin typeface="Algerian" pitchFamily="82" charset="0"/>
            </a:endParaRPr>
          </a:p>
        </p:txBody>
      </p:sp>
      <p:sp>
        <p:nvSpPr>
          <p:cNvPr id="3" name="Subtitle 2"/>
          <p:cNvSpPr>
            <a:spLocks noGrp="1"/>
          </p:cNvSpPr>
          <p:nvPr>
            <p:ph type="subTitle" idx="1"/>
          </p:nvPr>
        </p:nvSpPr>
        <p:spPr>
          <a:xfrm>
            <a:off x="4644008" y="3140968"/>
            <a:ext cx="3672408" cy="1296144"/>
          </a:xfrm>
        </p:spPr>
        <p:txBody>
          <a:bodyPr>
            <a:normAutofit fontScale="85000" lnSpcReduction="20000"/>
          </a:bodyPr>
          <a:lstStyle/>
          <a:p>
            <a:pPr algn="l"/>
            <a:r>
              <a:rPr lang="en-US" dirty="0" smtClean="0"/>
              <a:t>By</a:t>
            </a:r>
          </a:p>
          <a:p>
            <a:pPr algn="l"/>
            <a:r>
              <a:rPr lang="en-US" dirty="0" smtClean="0"/>
              <a:t>G</a:t>
            </a:r>
            <a:r>
              <a:rPr lang="en-US" dirty="0" smtClean="0"/>
              <a:t>. Sri Harsha</a:t>
            </a:r>
          </a:p>
          <a:p>
            <a:pPr algn="l"/>
            <a:r>
              <a:rPr lang="en-US" dirty="0" smtClean="0"/>
              <a:t>M.Devi Kowshiki</a:t>
            </a:r>
          </a:p>
        </p:txBody>
      </p:sp>
    </p:spTree>
    <p:extLst>
      <p:ext uri="{BB962C8B-B14F-4D97-AF65-F5344CB8AC3E}">
        <p14:creationId xmlns:p14="http://schemas.microsoft.com/office/powerpoint/2010/main" val="314724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980728"/>
            <a:ext cx="8229600" cy="5145435"/>
          </a:xfrm>
        </p:spPr>
        <p:txBody>
          <a:bodyPr/>
          <a:lstStyle/>
          <a:p>
            <a:pPr marL="0" indent="0">
              <a:buNone/>
            </a:pPr>
            <a:r>
              <a:rPr lang="en-US" dirty="0" smtClean="0"/>
              <a:t>Contents:</a:t>
            </a:r>
          </a:p>
          <a:p>
            <a:pPr marL="457200" indent="-457200">
              <a:buFont typeface="Wingdings" pitchFamily="2" charset="2"/>
              <a:buChar char="§"/>
            </a:pPr>
            <a:r>
              <a:rPr lang="en-US" sz="2400" dirty="0" smtClean="0">
                <a:latin typeface="+mj-lt"/>
              </a:rPr>
              <a:t>Introduction</a:t>
            </a:r>
          </a:p>
          <a:p>
            <a:pPr marL="457200" indent="-457200">
              <a:buFont typeface="Wingdings" pitchFamily="2" charset="2"/>
              <a:buChar char="§"/>
            </a:pPr>
            <a:r>
              <a:rPr lang="en-US" sz="2400" dirty="0" smtClean="0"/>
              <a:t>Block Diagram</a:t>
            </a:r>
          </a:p>
          <a:p>
            <a:pPr marL="457200" indent="-457200">
              <a:buFont typeface="Wingdings" pitchFamily="2" charset="2"/>
              <a:buChar char="§"/>
            </a:pPr>
            <a:r>
              <a:rPr lang="en-US" sz="2400" dirty="0" smtClean="0"/>
              <a:t>Components</a:t>
            </a:r>
          </a:p>
          <a:p>
            <a:pPr marL="457200" indent="-457200">
              <a:buFont typeface="Wingdings" pitchFamily="2" charset="2"/>
              <a:buChar char="§"/>
            </a:pPr>
            <a:r>
              <a:rPr lang="en-US" sz="2400" dirty="0" smtClean="0"/>
              <a:t>Explanation</a:t>
            </a:r>
          </a:p>
          <a:p>
            <a:pPr marL="457200" indent="-457200">
              <a:buFont typeface="Wingdings" pitchFamily="2" charset="2"/>
              <a:buChar char="§"/>
            </a:pPr>
            <a:r>
              <a:rPr lang="en-US" sz="2400" dirty="0" smtClean="0"/>
              <a:t>Applications and conclusion</a:t>
            </a:r>
          </a:p>
          <a:p>
            <a:pPr marL="0" indent="0">
              <a:buNone/>
            </a:pPr>
            <a:endParaRPr lang="en-IN" dirty="0"/>
          </a:p>
        </p:txBody>
      </p:sp>
    </p:spTree>
    <p:extLst>
      <p:ext uri="{BB962C8B-B14F-4D97-AF65-F5344CB8AC3E}">
        <p14:creationId xmlns:p14="http://schemas.microsoft.com/office/powerpoint/2010/main" val="197410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4800" dirty="0"/>
              <a:t>INTRODUCTION:</a:t>
            </a:r>
          </a:p>
          <a:p>
            <a:pPr>
              <a:buFont typeface="Wingdings" pitchFamily="2" charset="2"/>
              <a:buChar char="Ø"/>
            </a:pPr>
            <a:r>
              <a:rPr lang="en-US" sz="2200" dirty="0"/>
              <a:t>Automatic identification and access control system has become necessary to overcome the security threats faced by many </a:t>
            </a:r>
            <a:r>
              <a:rPr lang="en-US" sz="2200" dirty="0" smtClean="0"/>
              <a:t>organizations . By </a:t>
            </a:r>
            <a:r>
              <a:rPr lang="en-US" sz="2200" dirty="0"/>
              <a:t>installing the system at the entrance will only allow the </a:t>
            </a:r>
            <a:r>
              <a:rPr lang="en-US" sz="2200" dirty="0" smtClean="0"/>
              <a:t>authorized </a:t>
            </a:r>
            <a:r>
              <a:rPr lang="en-US" sz="2200" dirty="0"/>
              <a:t>persons to enter the </a:t>
            </a:r>
            <a:r>
              <a:rPr lang="en-US" sz="2200" dirty="0" smtClean="0"/>
              <a:t>organization . The </a:t>
            </a:r>
            <a:r>
              <a:rPr lang="en-US" sz="2200" dirty="0"/>
              <a:t>system can also be installed at various points inside the organization to track the person’s movement and to restrict their access to sensitive areas in the </a:t>
            </a:r>
            <a:r>
              <a:rPr lang="en-US" sz="2200" dirty="0" smtClean="0"/>
              <a:t>oraganization .</a:t>
            </a:r>
            <a:endParaRPr lang="en-IN" sz="2200" dirty="0"/>
          </a:p>
          <a:p>
            <a:pPr marL="0" indent="0">
              <a:buNone/>
            </a:pPr>
            <a:endParaRPr lang="en-IN" sz="2200" dirty="0"/>
          </a:p>
        </p:txBody>
      </p:sp>
    </p:spTree>
    <p:extLst>
      <p:ext uri="{BB962C8B-B14F-4D97-AF65-F5344CB8AC3E}">
        <p14:creationId xmlns:p14="http://schemas.microsoft.com/office/powerpoint/2010/main" val="356922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BLOCK DIAGRAM:</a:t>
            </a:r>
          </a:p>
          <a:p>
            <a:pPr marL="0" indent="0">
              <a:buNone/>
            </a:pPr>
            <a:endParaRPr lang="en-IN" dirty="0"/>
          </a:p>
        </p:txBody>
      </p:sp>
      <p:sp>
        <p:nvSpPr>
          <p:cNvPr id="5" name="Rectangle 4"/>
          <p:cNvSpPr/>
          <p:nvPr/>
        </p:nvSpPr>
        <p:spPr>
          <a:xfrm>
            <a:off x="3635896" y="3212976"/>
            <a:ext cx="792088"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p>
          <a:p>
            <a:pPr algn="ctr"/>
            <a:r>
              <a:rPr lang="en-US" dirty="0" smtClean="0"/>
              <a:t>S</a:t>
            </a:r>
          </a:p>
          <a:p>
            <a:pPr algn="ctr"/>
            <a:r>
              <a:rPr lang="en-US" dirty="0" smtClean="0"/>
              <a:t>P</a:t>
            </a:r>
          </a:p>
          <a:p>
            <a:pPr algn="ctr"/>
            <a:r>
              <a:rPr lang="en-US" dirty="0" smtClean="0"/>
              <a:t>3</a:t>
            </a:r>
          </a:p>
          <a:p>
            <a:pPr algn="ctr"/>
            <a:r>
              <a:rPr lang="en-US" dirty="0"/>
              <a:t>2</a:t>
            </a:r>
            <a:endParaRPr lang="en-IN" dirty="0"/>
          </a:p>
        </p:txBody>
      </p:sp>
      <p:sp>
        <p:nvSpPr>
          <p:cNvPr id="6" name="Rectangle 5"/>
          <p:cNvSpPr/>
          <p:nvPr/>
        </p:nvSpPr>
        <p:spPr>
          <a:xfrm>
            <a:off x="5652120" y="2780928"/>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LCD Display</a:t>
            </a:r>
            <a:endParaRPr lang="en-IN" dirty="0"/>
          </a:p>
        </p:txBody>
      </p:sp>
      <p:sp>
        <p:nvSpPr>
          <p:cNvPr id="8" name="Rectangle 7"/>
          <p:cNvSpPr/>
          <p:nvPr/>
        </p:nvSpPr>
        <p:spPr>
          <a:xfrm>
            <a:off x="1403648"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RFID</a:t>
            </a:r>
            <a:endParaRPr lang="en-IN" dirty="0"/>
          </a:p>
        </p:txBody>
      </p:sp>
      <p:sp>
        <p:nvSpPr>
          <p:cNvPr id="9" name="Rectangle 8"/>
          <p:cNvSpPr/>
          <p:nvPr/>
        </p:nvSpPr>
        <p:spPr>
          <a:xfrm>
            <a:off x="3580468" y="19888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a:t>
            </a:r>
          </a:p>
          <a:p>
            <a:pPr algn="ctr"/>
            <a:r>
              <a:rPr lang="en-US" dirty="0" smtClean="0"/>
              <a:t>SUPPLY</a:t>
            </a:r>
            <a:endParaRPr lang="en-IN" dirty="0"/>
          </a:p>
        </p:txBody>
      </p:sp>
      <p:sp>
        <p:nvSpPr>
          <p:cNvPr id="10" name="Right Arrow 9"/>
          <p:cNvSpPr/>
          <p:nvPr/>
        </p:nvSpPr>
        <p:spPr>
          <a:xfrm>
            <a:off x="2318048" y="4149080"/>
            <a:ext cx="1317848" cy="169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4427984" y="3212976"/>
            <a:ext cx="122413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3923928" y="2903248"/>
            <a:ext cx="153731" cy="309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796136" y="4318248"/>
            <a:ext cx="1440160" cy="98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ThingSpeak</a:t>
            </a:r>
            <a:endParaRPr lang="en-IN" dirty="0"/>
          </a:p>
        </p:txBody>
      </p:sp>
      <p:sp>
        <p:nvSpPr>
          <p:cNvPr id="14" name="Right Arrow 13"/>
          <p:cNvSpPr/>
          <p:nvPr/>
        </p:nvSpPr>
        <p:spPr>
          <a:xfrm>
            <a:off x="4427984" y="4725144"/>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279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COMPONENTS:</a:t>
            </a:r>
          </a:p>
          <a:p>
            <a:pPr marL="0" indent="0">
              <a:buNone/>
            </a:pPr>
            <a:endParaRPr lang="en-US" dirty="0" smtClean="0"/>
          </a:p>
          <a:p>
            <a:pPr>
              <a:buFont typeface="Wingdings" pitchFamily="2" charset="2"/>
              <a:buChar char="Ø"/>
            </a:pPr>
            <a:r>
              <a:rPr lang="en-US" dirty="0" smtClean="0"/>
              <a:t>RFID-RC522</a:t>
            </a:r>
          </a:p>
          <a:p>
            <a:pPr>
              <a:buFont typeface="Wingdings" pitchFamily="2" charset="2"/>
              <a:buChar char="Ø"/>
            </a:pPr>
            <a:r>
              <a:rPr lang="en-US" dirty="0" smtClean="0"/>
              <a:t>RFID Tags</a:t>
            </a:r>
          </a:p>
          <a:p>
            <a:pPr>
              <a:buFont typeface="Wingdings" pitchFamily="2" charset="2"/>
              <a:buChar char="Ø"/>
            </a:pPr>
            <a:r>
              <a:rPr lang="en-US" dirty="0" smtClean="0"/>
              <a:t>ESP-32S</a:t>
            </a:r>
          </a:p>
          <a:p>
            <a:pPr>
              <a:buFont typeface="Wingdings" pitchFamily="2" charset="2"/>
              <a:buChar char="Ø"/>
            </a:pPr>
            <a:r>
              <a:rPr lang="en-US" dirty="0" smtClean="0"/>
              <a:t>Servo Motor</a:t>
            </a:r>
          </a:p>
          <a:p>
            <a:pPr>
              <a:buFont typeface="Wingdings" pitchFamily="2" charset="2"/>
              <a:buChar char="Ø"/>
            </a:pPr>
            <a:r>
              <a:rPr lang="en-US" dirty="0" smtClean="0"/>
              <a:t>Connecting Wires</a:t>
            </a:r>
          </a:p>
          <a:p>
            <a:pPr marL="0" indent="0">
              <a:buNone/>
            </a:pPr>
            <a:endParaRPr lang="en-US" dirty="0" smtClean="0"/>
          </a:p>
          <a:p>
            <a:pPr>
              <a:buFont typeface="Wingdings" pitchFamily="2" charset="2"/>
              <a:buChar char="Ø"/>
            </a:pPr>
            <a:endParaRPr lang="en-IN" dirty="0"/>
          </a:p>
        </p:txBody>
      </p:sp>
    </p:spTree>
    <p:extLst>
      <p:ext uri="{BB962C8B-B14F-4D97-AF65-F5344CB8AC3E}">
        <p14:creationId xmlns:p14="http://schemas.microsoft.com/office/powerpoint/2010/main" val="407975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In this project we have used Arduino IDE software.</a:t>
            </a:r>
          </a:p>
          <a:p>
            <a:pPr marL="0" indent="0">
              <a:buNone/>
            </a:pPr>
            <a:r>
              <a:rPr lang="en-US" dirty="0"/>
              <a:t> </a:t>
            </a:r>
            <a:r>
              <a:rPr lang="en-US" dirty="0" smtClean="0"/>
              <a:t>      All RFID systems are comprised of three main components: </a:t>
            </a:r>
          </a:p>
          <a:p>
            <a:pPr marL="0" indent="0">
              <a:buNone/>
            </a:pPr>
            <a:r>
              <a:rPr lang="en-US" dirty="0"/>
              <a:t> </a:t>
            </a:r>
            <a:r>
              <a:rPr lang="en-US" dirty="0" smtClean="0"/>
              <a:t>  – the RFID tag, or transponder, which is located on the object to be identified and is the data carrier in the RFID system.</a:t>
            </a:r>
          </a:p>
          <a:p>
            <a:pPr marL="0" indent="0">
              <a:buNone/>
            </a:pPr>
            <a:r>
              <a:rPr lang="en-US" dirty="0" smtClean="0"/>
              <a:t>   – the RFID reader, or transceiver, which may be able to both read data from and write data to a transponder.</a:t>
            </a:r>
          </a:p>
          <a:p>
            <a:pPr marL="0" indent="0">
              <a:buNone/>
            </a:pPr>
            <a:r>
              <a:rPr lang="en-US" dirty="0"/>
              <a:t> </a:t>
            </a:r>
            <a:r>
              <a:rPr lang="en-US" dirty="0" smtClean="0"/>
              <a:t>  – the data processing subsystem which utilizes the data obtained from the transceiver in some useful manner. </a:t>
            </a:r>
            <a:endParaRPr lang="en-IN" dirty="0"/>
          </a:p>
        </p:txBody>
      </p:sp>
    </p:spTree>
    <p:extLst>
      <p:ext uri="{BB962C8B-B14F-4D97-AF65-F5344CB8AC3E}">
        <p14:creationId xmlns:p14="http://schemas.microsoft.com/office/powerpoint/2010/main" val="121559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APPLICATIONS:</a:t>
            </a:r>
          </a:p>
          <a:p>
            <a:pPr>
              <a:buFont typeface="Wingdings" pitchFamily="2" charset="2"/>
              <a:buChar char="§"/>
            </a:pPr>
            <a:r>
              <a:rPr lang="en-US" sz="2400" dirty="0" smtClean="0"/>
              <a:t> </a:t>
            </a:r>
            <a:r>
              <a:rPr lang="en-US" sz="2400" dirty="0" smtClean="0"/>
              <a:t>Attendance System</a:t>
            </a:r>
          </a:p>
          <a:p>
            <a:pPr>
              <a:buFont typeface="Wingdings" pitchFamily="2" charset="2"/>
              <a:buChar char="§"/>
            </a:pPr>
            <a:r>
              <a:rPr lang="en-US" sz="2400" dirty="0" smtClean="0"/>
              <a:t>Intelligent Tollgate System </a:t>
            </a:r>
          </a:p>
          <a:p>
            <a:pPr>
              <a:buFont typeface="Wingdings" pitchFamily="2" charset="2"/>
              <a:buChar char="§"/>
            </a:pPr>
            <a:r>
              <a:rPr lang="en-US" sz="2400" dirty="0" smtClean="0"/>
              <a:t>Book Tracking in Libraries</a:t>
            </a:r>
          </a:p>
          <a:p>
            <a:pPr>
              <a:buFont typeface="Wingdings" pitchFamily="2" charset="2"/>
              <a:buChar char="§"/>
            </a:pPr>
            <a:r>
              <a:rPr lang="en-US" sz="2400" dirty="0" smtClean="0"/>
              <a:t>Authentication of Passport Details</a:t>
            </a:r>
          </a:p>
          <a:p>
            <a:pPr>
              <a:buFont typeface="Wingdings" pitchFamily="2" charset="2"/>
              <a:buChar char="§"/>
            </a:pPr>
            <a:r>
              <a:rPr lang="en-US" sz="2400" dirty="0" smtClean="0"/>
              <a:t>Authentication in Industries</a:t>
            </a:r>
            <a:endParaRPr lang="en-IN" sz="2400" dirty="0"/>
          </a:p>
        </p:txBody>
      </p:sp>
    </p:spTree>
    <p:extLst>
      <p:ext uri="{BB962C8B-B14F-4D97-AF65-F5344CB8AC3E}">
        <p14:creationId xmlns:p14="http://schemas.microsoft.com/office/powerpoint/2010/main" val="164113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pPr marL="0" indent="0">
              <a:buNone/>
            </a:pPr>
            <a:r>
              <a:rPr lang="en-US" sz="5100" dirty="0" smtClean="0"/>
              <a:t>CONCLUSION:</a:t>
            </a:r>
          </a:p>
          <a:p>
            <a:pPr marL="0" indent="0">
              <a:buNone/>
            </a:pPr>
            <a:endParaRPr lang="en-US" sz="5100" dirty="0" smtClean="0"/>
          </a:p>
          <a:p>
            <a:pPr marL="0" indent="0">
              <a:buNone/>
            </a:pPr>
            <a:r>
              <a:rPr lang="en-US" dirty="0"/>
              <a:t> </a:t>
            </a:r>
            <a:r>
              <a:rPr lang="en-US" dirty="0" smtClean="0"/>
              <a:t>          The roadmap towards cheap tags has been laid out, but like any research effort, uncertainty is a part of the challenge. Several technology alternatives will need to be tested for each component of the system before the optimal one is determined. Even after the first cheap tags have been manufactured, scaling production to the volumes needed to meet expected demand will be a challenge. It may be years before the supply meets the enormous demand that a technology of this type is projected to generate. However, it is these very volumes that make it necessary for the technology to be carefully thought out to save every fraction of a cent in the cost of a tag and to ensure the security and privacy of its future users.</a:t>
            </a:r>
            <a:endParaRPr lang="en-IN" dirty="0"/>
          </a:p>
        </p:txBody>
      </p:sp>
    </p:spTree>
    <p:extLst>
      <p:ext uri="{BB962C8B-B14F-4D97-AF65-F5344CB8AC3E}">
        <p14:creationId xmlns:p14="http://schemas.microsoft.com/office/powerpoint/2010/main" val="3130311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365</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RFID BASDED SECURITY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SECURITY SYSTEM</dc:title>
  <dc:creator>KOWSHIKI</dc:creator>
  <cp:lastModifiedBy>KOWSHIKI</cp:lastModifiedBy>
  <cp:revision>14</cp:revision>
  <dcterms:created xsi:type="dcterms:W3CDTF">2019-05-23T15:39:43Z</dcterms:created>
  <dcterms:modified xsi:type="dcterms:W3CDTF">2019-05-24T16:25:08Z</dcterms:modified>
</cp:coreProperties>
</file>