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9" autoAdjust="0"/>
    <p:restoredTop sz="94660"/>
  </p:normalViewPr>
  <p:slideViewPr>
    <p:cSldViewPr>
      <p:cViewPr>
        <p:scale>
          <a:sx n="75" d="100"/>
          <a:sy n="75" d="100"/>
        </p:scale>
        <p:origin x="-1028" y="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FB40724-830A-4964-A1E4-540384E5B0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46E62D-9410-4572-894E-8C118834D49E}" type="datetimeFigureOut">
              <a:rPr lang="en-US" smtClean="0"/>
              <a:t>5/24/2019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81000" y="1143000"/>
            <a:ext cx="987957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RADIO FREQUENCY IDENTIFICATION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33400" y="3429000"/>
            <a:ext cx="986824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BASED SECURE ENTRANCE SYSTEM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49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799" y="609600"/>
            <a:ext cx="23360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GOAL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318" y="2209800"/>
            <a:ext cx="77724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 design an RFID based security entrance system using ESP 32 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15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Components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ESP 32</a:t>
            </a:r>
          </a:p>
          <a:p>
            <a:r>
              <a:rPr lang="en-US" sz="3600" dirty="0" smtClean="0"/>
              <a:t>RFID Reader Module RC522</a:t>
            </a:r>
          </a:p>
          <a:p>
            <a:r>
              <a:rPr lang="en-US" sz="3600" dirty="0" smtClean="0"/>
              <a:t>RFID Cards</a:t>
            </a:r>
          </a:p>
          <a:p>
            <a:r>
              <a:rPr lang="en-US" sz="3600" dirty="0" smtClean="0"/>
              <a:t>Arduino IDE</a:t>
            </a:r>
          </a:p>
          <a:p>
            <a:r>
              <a:rPr lang="en-US" sz="3600" dirty="0" smtClean="0"/>
              <a:t>Servo Motor </a:t>
            </a:r>
          </a:p>
          <a:p>
            <a:r>
              <a:rPr lang="en-US" sz="3600" dirty="0" smtClean="0"/>
              <a:t>Buzzer</a:t>
            </a:r>
          </a:p>
          <a:p>
            <a:r>
              <a:rPr lang="en-US" sz="3600" dirty="0" smtClean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2898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820" y="-152400"/>
            <a:ext cx="7848600" cy="115907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BLOCK DIAGRAM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333500"/>
            <a:ext cx="1828799" cy="3055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9144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5732" y="1143000"/>
            <a:ext cx="9144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5867" y="3406170"/>
            <a:ext cx="145869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8517" y="1293793"/>
            <a:ext cx="1381738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0783" y="2667000"/>
            <a:ext cx="20574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2953658" y="5287582"/>
            <a:ext cx="2057399" cy="12192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702766" y="4389152"/>
            <a:ext cx="2362200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67712" y="2457947"/>
            <a:ext cx="25703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ESP 32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339" y="1333499"/>
            <a:ext cx="14273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RFID </a:t>
            </a:r>
          </a:p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TAG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19244" y="1333498"/>
            <a:ext cx="14273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RFID </a:t>
            </a:r>
          </a:p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TAG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13" y="2457947"/>
            <a:ext cx="14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AUTHORIZED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0918" y="2457947"/>
            <a:ext cx="171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UNAUTHORIZED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2800" y="3558570"/>
            <a:ext cx="144674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RFID READER MODULE RC522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6322" y="1285326"/>
            <a:ext cx="22461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SERVO MOTOR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73248" y="2667000"/>
            <a:ext cx="212810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LED AND BUZZER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38087" y="4483598"/>
            <a:ext cx="294279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THINGSPEAK</a:t>
            </a:r>
          </a:p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CLOUD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52862" y="5387370"/>
            <a:ext cx="165899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ALERT MAIL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59540" y="3744218"/>
            <a:ext cx="940860" cy="29438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537443" y="4672126"/>
            <a:ext cx="898429" cy="33248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029199" y="3188676"/>
            <a:ext cx="851584" cy="29438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029199" y="1770846"/>
            <a:ext cx="879318" cy="29438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>
            <a:off x="4848928" y="4175365"/>
            <a:ext cx="632431" cy="1075244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8200" y="2457947"/>
            <a:ext cx="381000" cy="94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</p:cNvCxnSpPr>
          <p:nvPr/>
        </p:nvCxnSpPr>
        <p:spPr>
          <a:xfrm flipH="1">
            <a:off x="1676400" y="2438400"/>
            <a:ext cx="356532" cy="96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467"/>
            <a:ext cx="7620000" cy="1143000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WORKING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6629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When a person swipes the RFID tag against the RFID Reader and the reader reads the data stored in the card.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If the data matches with the stored data, the system authorizes the person and allows to enter into the secured area by driving the servo motor into an ON state.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If the data does not match with the stored data, the system no longer allows the person to access the secured area indicating an unauthorized user.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 The system alerts this unauthorized entry with a buzzer sounds as an indication of entering or providing wrong information.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58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620000" cy="11430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APPLICATIONS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6629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Device control and Authentication in Industries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Tracking books in library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Intelligent Tollgate System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Authentication of Passport details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RFID technology is also used to access secured areas like research </a:t>
            </a:r>
            <a:r>
              <a:rPr lang="en-US" sz="3200" dirty="0" err="1" smtClean="0"/>
              <a:t>centres</a:t>
            </a:r>
            <a:r>
              <a:rPr lang="en-US" sz="3200" dirty="0" smtClean="0"/>
              <a:t>, defense sites, schools, hospitals, business organizations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06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200</TotalTime>
  <Words>204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PowerPoint Presentation</vt:lpstr>
      <vt:lpstr>PowerPoint Presentation</vt:lpstr>
      <vt:lpstr>Components :</vt:lpstr>
      <vt:lpstr>BLOCK DIAGRAM</vt:lpstr>
      <vt:lpstr>WORKING</vt:lpstr>
      <vt:lpstr>APPLICATIONS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 RATCHA</dc:creator>
  <cp:lastModifiedBy>SREEKANTH RATCHA</cp:lastModifiedBy>
  <cp:revision>12</cp:revision>
  <dcterms:created xsi:type="dcterms:W3CDTF">2019-05-24T04:30:45Z</dcterms:created>
  <dcterms:modified xsi:type="dcterms:W3CDTF">2019-05-24T07:50:52Z</dcterms:modified>
</cp:coreProperties>
</file>