
<file path=[Content_Types].xml><?xml version="1.0" encoding="utf-8"?>
<Types xmlns="http://schemas.openxmlformats.org/package/2006/content-types">
  <Override PartName="/ppt/slides/slide5.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7"/>
  </p:notesMasterIdLst>
  <p:sldIdLst>
    <p:sldId id="265" r:id="rId2"/>
    <p:sldId id="264" r:id="rId3"/>
    <p:sldId id="261" r:id="rId4"/>
    <p:sldId id="263" r:id="rId5"/>
    <p:sldId id="262" r:id="rId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588" autoAdjust="0"/>
    <p:restoredTop sz="94624" autoAdjust="0"/>
  </p:normalViewPr>
  <p:slideViewPr>
    <p:cSldViewPr>
      <p:cViewPr>
        <p:scale>
          <a:sx n="75" d="100"/>
          <a:sy n="75" d="100"/>
        </p:scale>
        <p:origin x="-1236" y="3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45D22DA-81B5-40D0-AE8D-0B772E953B71}" type="datetimeFigureOut">
              <a:rPr lang="en-US" smtClean="0"/>
              <a:t>5/24/2019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04DCE5F-287E-4EE3-9DCC-6FD41AFBE11F}"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04DCE5F-287E-4EE3-9DCC-6FD41AFBE11F}" type="slidenum">
              <a:rPr lang="en-US" smtClean="0"/>
              <a:t>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09052719-427E-4170-8F6C-065E858C9498}" type="datetimeFigureOut">
              <a:rPr lang="en-US" smtClean="0"/>
              <a:t>5/24/2019</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3BE65212-9D36-4820-8B7F-904BA18B51CD}"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9052719-427E-4170-8F6C-065E858C9498}" type="datetimeFigureOut">
              <a:rPr lang="en-US" smtClean="0"/>
              <a:t>5/24/2019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E65212-9D36-4820-8B7F-904BA18B51CD}"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9052719-427E-4170-8F6C-065E858C9498}" type="datetimeFigureOut">
              <a:rPr lang="en-US" smtClean="0"/>
              <a:t>5/24/2019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E65212-9D36-4820-8B7F-904BA18B51CD}"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9052719-427E-4170-8F6C-065E858C9498}" type="datetimeFigureOut">
              <a:rPr lang="en-US" smtClean="0"/>
              <a:t>5/24/2019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E65212-9D36-4820-8B7F-904BA18B51CD}"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09052719-427E-4170-8F6C-065E858C9498}" type="datetimeFigureOut">
              <a:rPr lang="en-US" smtClean="0"/>
              <a:t>5/24/2019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E65212-9D36-4820-8B7F-904BA18B51CD}"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09052719-427E-4170-8F6C-065E858C9498}" type="datetimeFigureOut">
              <a:rPr lang="en-US" smtClean="0"/>
              <a:t>5/24/2019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E65212-9D36-4820-8B7F-904BA18B51CD}"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09052719-427E-4170-8F6C-065E858C9498}" type="datetimeFigureOut">
              <a:rPr lang="en-US" smtClean="0"/>
              <a:t>5/24/2019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BE65212-9D36-4820-8B7F-904BA18B51CD}"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09052719-427E-4170-8F6C-065E858C9498}" type="datetimeFigureOut">
              <a:rPr lang="en-US" smtClean="0"/>
              <a:t>5/24/2019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BE65212-9D36-4820-8B7F-904BA18B51CD}"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9052719-427E-4170-8F6C-065E858C9498}" type="datetimeFigureOut">
              <a:rPr lang="en-US" smtClean="0"/>
              <a:t>5/24/2019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BE65212-9D36-4820-8B7F-904BA18B51CD}"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09052719-427E-4170-8F6C-065E858C9498}" type="datetimeFigureOut">
              <a:rPr lang="en-US" smtClean="0"/>
              <a:t>5/24/2019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E65212-9D36-4820-8B7F-904BA18B51CD}"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09052719-427E-4170-8F6C-065E858C9498}" type="datetimeFigureOut">
              <a:rPr lang="en-US" smtClean="0"/>
              <a:t>5/24/2019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3BE65212-9D36-4820-8B7F-904BA18B51CD}" type="slidenum">
              <a:rPr lang="en-US" smtClean="0"/>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09052719-427E-4170-8F6C-065E858C9498}" type="datetimeFigureOut">
              <a:rPr lang="en-US" smtClean="0"/>
              <a:t>5/24/2019</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3BE65212-9D36-4820-8B7F-904BA18B51CD}" type="slidenum">
              <a:rPr lang="en-US" smtClean="0"/>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normAutofit fontScale="90000"/>
          </a:bodyPr>
          <a:lstStyle/>
          <a:p>
            <a:r>
              <a:rPr lang="en-IN" dirty="0" smtClean="0"/>
              <a:t>GAS LEAKAGE DETECTION WITH ALERT EMAIL</a:t>
            </a:r>
            <a:endParaRPr lang="en-US" dirty="0"/>
          </a:p>
        </p:txBody>
      </p:sp>
      <p:sp>
        <p:nvSpPr>
          <p:cNvPr id="4" name="Subtitle 3"/>
          <p:cNvSpPr>
            <a:spLocks noGrp="1"/>
          </p:cNvSpPr>
          <p:nvPr>
            <p:ph type="subTitle" idx="1"/>
          </p:nvPr>
        </p:nvSpPr>
        <p:spPr/>
        <p:txBody>
          <a:bodyPr/>
          <a:lstStyle/>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57488" y="3500438"/>
            <a:ext cx="1500198" cy="31432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ESP32</a:t>
            </a:r>
            <a:endParaRPr lang="en-US" dirty="0"/>
          </a:p>
        </p:txBody>
      </p:sp>
      <p:sp>
        <p:nvSpPr>
          <p:cNvPr id="4" name="Rounded Rectangle 3"/>
          <p:cNvSpPr/>
          <p:nvPr/>
        </p:nvSpPr>
        <p:spPr>
          <a:xfrm>
            <a:off x="642910" y="3786190"/>
            <a:ext cx="1214446" cy="57150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POWER SUPLY</a:t>
            </a:r>
            <a:endParaRPr lang="en-US" dirty="0"/>
          </a:p>
        </p:txBody>
      </p:sp>
      <p:sp>
        <p:nvSpPr>
          <p:cNvPr id="6" name="Rounded Rectangle 5"/>
          <p:cNvSpPr/>
          <p:nvPr/>
        </p:nvSpPr>
        <p:spPr>
          <a:xfrm>
            <a:off x="571472" y="4572008"/>
            <a:ext cx="1285884" cy="7143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GAS SENSOR1</a:t>
            </a:r>
            <a:endParaRPr lang="en-US" dirty="0"/>
          </a:p>
        </p:txBody>
      </p:sp>
      <p:sp>
        <p:nvSpPr>
          <p:cNvPr id="7" name="Right Arrow 6"/>
          <p:cNvSpPr/>
          <p:nvPr/>
        </p:nvSpPr>
        <p:spPr>
          <a:xfrm>
            <a:off x="1857356" y="3786190"/>
            <a:ext cx="1000132" cy="50006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ight Arrow 7"/>
          <p:cNvSpPr/>
          <p:nvPr/>
        </p:nvSpPr>
        <p:spPr>
          <a:xfrm>
            <a:off x="1857356" y="4714884"/>
            <a:ext cx="1143008" cy="3571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2714612" y="2143116"/>
            <a:ext cx="1928826" cy="6429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LCD DISPLY</a:t>
            </a:r>
            <a:endParaRPr lang="en-US" dirty="0"/>
          </a:p>
        </p:txBody>
      </p:sp>
      <p:sp>
        <p:nvSpPr>
          <p:cNvPr id="11" name="Down Arrow 10"/>
          <p:cNvSpPr/>
          <p:nvPr/>
        </p:nvSpPr>
        <p:spPr>
          <a:xfrm rot="10800000">
            <a:off x="3357554" y="2786058"/>
            <a:ext cx="500066" cy="71438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12"/>
          <p:cNvSpPr/>
          <p:nvPr/>
        </p:nvSpPr>
        <p:spPr>
          <a:xfrm>
            <a:off x="5572132" y="2000240"/>
            <a:ext cx="1057276" cy="92869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 RELAY Module</a:t>
            </a:r>
            <a:endParaRPr lang="en-US" dirty="0"/>
          </a:p>
        </p:txBody>
      </p:sp>
      <p:sp>
        <p:nvSpPr>
          <p:cNvPr id="14" name="Rounded Rectangle 13"/>
          <p:cNvSpPr/>
          <p:nvPr/>
        </p:nvSpPr>
        <p:spPr>
          <a:xfrm>
            <a:off x="571472" y="5500702"/>
            <a:ext cx="1485904" cy="57150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GAS SENSOR2</a:t>
            </a:r>
            <a:endParaRPr lang="en-US" dirty="0"/>
          </a:p>
        </p:txBody>
      </p:sp>
      <p:sp>
        <p:nvSpPr>
          <p:cNvPr id="15" name="Right Arrow 14"/>
          <p:cNvSpPr/>
          <p:nvPr/>
        </p:nvSpPr>
        <p:spPr>
          <a:xfrm>
            <a:off x="2000232" y="5572140"/>
            <a:ext cx="857256" cy="3571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ight Arrow 15"/>
          <p:cNvSpPr/>
          <p:nvPr/>
        </p:nvSpPr>
        <p:spPr>
          <a:xfrm>
            <a:off x="4643438" y="2214554"/>
            <a:ext cx="928694" cy="50006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17"/>
          <p:cNvSpPr/>
          <p:nvPr/>
        </p:nvSpPr>
        <p:spPr>
          <a:xfrm>
            <a:off x="7143768" y="1928802"/>
            <a:ext cx="1214446" cy="92869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LED</a:t>
            </a:r>
            <a:endParaRPr lang="en-US" dirty="0"/>
          </a:p>
        </p:txBody>
      </p:sp>
      <p:sp>
        <p:nvSpPr>
          <p:cNvPr id="19" name="Right Arrow 18"/>
          <p:cNvSpPr/>
          <p:nvPr/>
        </p:nvSpPr>
        <p:spPr>
          <a:xfrm>
            <a:off x="6643702" y="2214554"/>
            <a:ext cx="500066" cy="42862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ounded Rectangle 19"/>
          <p:cNvSpPr/>
          <p:nvPr/>
        </p:nvSpPr>
        <p:spPr>
          <a:xfrm>
            <a:off x="5572132" y="3429000"/>
            <a:ext cx="1000131" cy="7143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MOTOR</a:t>
            </a:r>
            <a:endParaRPr lang="en-US" dirty="0"/>
          </a:p>
        </p:txBody>
      </p:sp>
      <p:sp>
        <p:nvSpPr>
          <p:cNvPr id="22" name="Down Arrow 21"/>
          <p:cNvSpPr/>
          <p:nvPr/>
        </p:nvSpPr>
        <p:spPr>
          <a:xfrm>
            <a:off x="5929322" y="2928934"/>
            <a:ext cx="285752" cy="50006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p:cNvSpPr/>
          <p:nvPr/>
        </p:nvSpPr>
        <p:spPr>
          <a:xfrm>
            <a:off x="5429256" y="4429132"/>
            <a:ext cx="1428760" cy="8572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THINGS</a:t>
            </a:r>
            <a:endParaRPr lang="en-US" dirty="0"/>
          </a:p>
        </p:txBody>
      </p:sp>
      <p:sp>
        <p:nvSpPr>
          <p:cNvPr id="24" name="Right Arrow 23"/>
          <p:cNvSpPr/>
          <p:nvPr/>
        </p:nvSpPr>
        <p:spPr>
          <a:xfrm>
            <a:off x="4357686" y="4786322"/>
            <a:ext cx="1071570" cy="42862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ounded Rectangle 24"/>
          <p:cNvSpPr/>
          <p:nvPr/>
        </p:nvSpPr>
        <p:spPr>
          <a:xfrm>
            <a:off x="5357818" y="5500702"/>
            <a:ext cx="1428760" cy="7858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AERT MAIL</a:t>
            </a:r>
            <a:endParaRPr lang="en-US" dirty="0"/>
          </a:p>
        </p:txBody>
      </p:sp>
      <p:sp>
        <p:nvSpPr>
          <p:cNvPr id="26" name="Right Arrow 25"/>
          <p:cNvSpPr/>
          <p:nvPr/>
        </p:nvSpPr>
        <p:spPr>
          <a:xfrm>
            <a:off x="4357686" y="5572140"/>
            <a:ext cx="1000132" cy="50006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itle 26"/>
          <p:cNvSpPr>
            <a:spLocks noGrp="1"/>
          </p:cNvSpPr>
          <p:nvPr>
            <p:ph type="title"/>
          </p:nvPr>
        </p:nvSpPr>
        <p:spPr>
          <a:xfrm>
            <a:off x="428596" y="642918"/>
            <a:ext cx="4186238" cy="1153276"/>
          </a:xfrm>
        </p:spPr>
        <p:txBody>
          <a:bodyPr>
            <a:normAutofit fontScale="90000"/>
          </a:bodyPr>
          <a:lstStyle/>
          <a:p>
            <a:r>
              <a:rPr lang="en-IN" sz="4000" dirty="0" smtClean="0"/>
              <a:t>BLOCK DIAGRAM:</a:t>
            </a:r>
            <a:endParaRPr lang="en-US" sz="4000" dirty="0"/>
          </a:p>
        </p:txBody>
      </p:sp>
      <p:sp>
        <p:nvSpPr>
          <p:cNvPr id="28" name="Rectangle 27"/>
          <p:cNvSpPr/>
          <p:nvPr/>
        </p:nvSpPr>
        <p:spPr>
          <a:xfrm>
            <a:off x="6836066" y="6166922"/>
            <a:ext cx="399468" cy="369332"/>
          </a:xfrm>
          <a:prstGeom prst="rect">
            <a:avLst/>
          </a:prstGeom>
        </p:spPr>
        <p:txBody>
          <a:bodyPr wrap="none">
            <a:spAutoFit/>
          </a:bodyPr>
          <a:lstStyle/>
          <a:p>
            <a:r>
              <a:rPr lang="en-IN" dirty="0">
                <a:solidFill>
                  <a:prstClr val="white"/>
                </a:solidFill>
              </a:rPr>
              <a:t>M</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noFill/>
        </p:spPr>
        <p:txBody>
          <a:bodyPr>
            <a:normAutofit fontScale="90000"/>
          </a:bodyPr>
          <a:lstStyle/>
          <a:p>
            <a:r>
              <a:rPr lang="en-IN" dirty="0" smtClean="0"/>
              <a:t>COMPONENTS REQUIRED:</a:t>
            </a:r>
            <a:endParaRPr lang="en-US" dirty="0"/>
          </a:p>
        </p:txBody>
      </p:sp>
      <p:sp>
        <p:nvSpPr>
          <p:cNvPr id="5" name="Content Placeholder 4"/>
          <p:cNvSpPr>
            <a:spLocks noGrp="1"/>
          </p:cNvSpPr>
          <p:nvPr>
            <p:ph idx="1"/>
          </p:nvPr>
        </p:nvSpPr>
        <p:spPr/>
        <p:txBody>
          <a:bodyPr/>
          <a:lstStyle/>
          <a:p>
            <a:pPr lvl="1">
              <a:buFont typeface="Wingdings" pitchFamily="2" charset="2"/>
              <a:buChar char="Ø"/>
            </a:pPr>
            <a:r>
              <a:rPr lang="en-IN" dirty="0" smtClean="0">
                <a:solidFill>
                  <a:srgbClr val="7030A0"/>
                </a:solidFill>
              </a:rPr>
              <a:t>ESP-32</a:t>
            </a:r>
          </a:p>
          <a:p>
            <a:pPr lvl="1">
              <a:buFont typeface="Wingdings" pitchFamily="2" charset="2"/>
              <a:buChar char="Ø"/>
            </a:pPr>
            <a:r>
              <a:rPr lang="en-IN" dirty="0" smtClean="0">
                <a:solidFill>
                  <a:srgbClr val="7030A0"/>
                </a:solidFill>
              </a:rPr>
              <a:t>MQ-2 GAS SENSOR</a:t>
            </a:r>
          </a:p>
          <a:p>
            <a:pPr lvl="1">
              <a:buFont typeface="Wingdings" pitchFamily="2" charset="2"/>
              <a:buChar char="Ø"/>
            </a:pPr>
            <a:r>
              <a:rPr lang="en-IN" dirty="0" smtClean="0">
                <a:solidFill>
                  <a:srgbClr val="7030A0"/>
                </a:solidFill>
              </a:rPr>
              <a:t>RELAY MODULE</a:t>
            </a:r>
          </a:p>
          <a:p>
            <a:pPr lvl="1">
              <a:buFont typeface="Wingdings" pitchFamily="2" charset="2"/>
              <a:buChar char="Ø"/>
            </a:pPr>
            <a:r>
              <a:rPr lang="en-IN" dirty="0" smtClean="0">
                <a:solidFill>
                  <a:srgbClr val="7030A0"/>
                </a:solidFill>
              </a:rPr>
              <a:t>LED</a:t>
            </a:r>
          </a:p>
          <a:p>
            <a:pPr lvl="1">
              <a:buFont typeface="Wingdings" pitchFamily="2" charset="2"/>
              <a:buChar char="Ø"/>
            </a:pPr>
            <a:r>
              <a:rPr lang="en-IN" dirty="0" smtClean="0">
                <a:solidFill>
                  <a:srgbClr val="7030A0"/>
                </a:solidFill>
              </a:rPr>
              <a:t>BREAD BOARD</a:t>
            </a:r>
          </a:p>
          <a:p>
            <a:pPr lvl="1">
              <a:buFont typeface="Wingdings" pitchFamily="2" charset="2"/>
              <a:buChar char="Ø"/>
            </a:pPr>
            <a:endParaRPr lang="en-IN" dirty="0" smtClean="0">
              <a:solidFill>
                <a:srgbClr val="7030A0"/>
              </a:solidFill>
            </a:endParaRPr>
          </a:p>
          <a:p>
            <a:pPr lvl="1">
              <a:buFont typeface="Wingdings" pitchFamily="2" charset="2"/>
              <a:buChar char="Ø"/>
            </a:pPr>
            <a:endParaRPr lang="en-US" dirty="0">
              <a:solidFill>
                <a:srgbClr val="7030A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WORKING</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Sensors, with an ESP32 LORA, can be easily designed for safety purposes involving gas, </a:t>
            </a:r>
            <a:r>
              <a:rPr lang="en-US" dirty="0" smtClean="0"/>
              <a:t>temperature</a:t>
            </a:r>
            <a:r>
              <a:rPr lang="en-US" dirty="0" smtClean="0"/>
              <a:t>.</a:t>
            </a:r>
            <a:r>
              <a:rPr lang="en-US" dirty="0" smtClean="0"/>
              <a:t> </a:t>
            </a:r>
            <a:r>
              <a:rPr lang="en-US" dirty="0" smtClean="0"/>
              <a:t>Today, I’m going to show you precisely how to use this microcontroller module as a Sender and Receiver. </a:t>
            </a:r>
            <a:endParaRPr lang="en-US" dirty="0" smtClean="0"/>
          </a:p>
          <a:p>
            <a:r>
              <a:rPr lang="en-US" dirty="0" smtClean="0"/>
              <a:t>In this project, we have a simple assembly, which will work as an alarm to send SMS messages to your </a:t>
            </a:r>
            <a:r>
              <a:rPr lang="en-US" dirty="0" err="1" smtClean="0"/>
              <a:t>smartphone</a:t>
            </a:r>
            <a:r>
              <a:rPr lang="en-US" dirty="0" smtClean="0"/>
              <a:t> if problems arise. To do so, we will first employ a gas sensor module, MQ2, and the temperature and humidity sensor DHT22 (AM2302). Both will be read by the first ESP32 LORA, which will function as the Sender, and will send an alert to the second ESP32 Lora, which will be a Receiver. This provides safety for a situation such as a gas leak, for example.</a:t>
            </a:r>
          </a:p>
          <a:p>
            <a:r>
              <a:rPr lang="en-US" dirty="0" smtClean="0"/>
              <a:t>Using a gas leak simulation, as in our demonstration (image above), the Sender will send a signal to the Receiver, which will turn on the Buzzer and the red LED. As the SPI port of this Receiver will already be busy, it will send the data via UART to the </a:t>
            </a:r>
            <a:r>
              <a:rPr lang="en-US" dirty="0" err="1" smtClean="0"/>
              <a:t>Arduino</a:t>
            </a:r>
            <a:r>
              <a:rPr lang="en-US" dirty="0" smtClean="0"/>
              <a:t> </a:t>
            </a:r>
            <a:r>
              <a:rPr lang="en-US" dirty="0" err="1" smtClean="0"/>
              <a:t>Nano</a:t>
            </a:r>
            <a:r>
              <a:rPr lang="en-US" dirty="0" smtClean="0"/>
              <a:t>. Through the SPI, it will then communicate with the Ethernet interface. The software on this Receiver will then send an SMS to your cell </a:t>
            </a:r>
            <a:r>
              <a:rPr lang="en-US" dirty="0" smtClean="0"/>
              <a:t>phone notifying </a:t>
            </a:r>
            <a:r>
              <a:rPr lang="en-US" dirty="0" smtClean="0"/>
              <a:t>a potential gas leak hazard.</a:t>
            </a:r>
          </a:p>
          <a:p>
            <a:r>
              <a:rPr lang="en-US" dirty="0" smtClean="0"/>
              <a:t>The ESP32 will read the analog value and indicate the quantity of gas involved, and the risk of explosion in the analyzed location. This information will be directed to the SMS.</a:t>
            </a:r>
          </a:p>
          <a:p>
            <a:endParaRPr lang="en-US" dirty="0" smtClean="0"/>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dirty="0" smtClean="0"/>
              <a:t>APPLICATIONS:</a:t>
            </a:r>
            <a:endParaRPr lang="en-US" dirty="0"/>
          </a:p>
        </p:txBody>
      </p:sp>
      <p:sp>
        <p:nvSpPr>
          <p:cNvPr id="5" name="Content Placeholder 4"/>
          <p:cNvSpPr>
            <a:spLocks noGrp="1"/>
          </p:cNvSpPr>
          <p:nvPr>
            <p:ph idx="1"/>
          </p:nvPr>
        </p:nvSpPr>
        <p:spPr/>
        <p:txBody>
          <a:bodyPr/>
          <a:lstStyle/>
          <a:p>
            <a:r>
              <a:rPr lang="en-IN" dirty="0" smtClean="0"/>
              <a:t> The Home and Industry safety using Fire and Gas Detection using this system is to detect any  </a:t>
            </a:r>
            <a:r>
              <a:rPr lang="en-IN" dirty="0" err="1" smtClean="0"/>
              <a:t>fire,smoke</a:t>
            </a:r>
            <a:r>
              <a:rPr lang="en-IN" dirty="0" smtClean="0"/>
              <a:t> or gas leakage in any </a:t>
            </a:r>
            <a:r>
              <a:rPr lang="en-IN" dirty="0" err="1" smtClean="0"/>
              <a:t>premises,building</a:t>
            </a:r>
            <a:r>
              <a:rPr lang="en-IN" dirty="0" smtClean="0"/>
              <a:t> or industry.</a:t>
            </a:r>
          </a:p>
          <a:p>
            <a:endParaRPr lang="en-IN" dirty="0" smtClean="0"/>
          </a:p>
          <a:p>
            <a:r>
              <a:rPr lang="en-IN" dirty="0" smtClean="0"/>
              <a:t> It is used for detecting any leakage due to chemical reactions</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238</TotalTime>
  <Words>350</Words>
  <Application>Microsoft Office PowerPoint</Application>
  <PresentationFormat>On-screen Show (4:3)</PresentationFormat>
  <Paragraphs>29</Paragraphs>
  <Slides>5</Slides>
  <Notes>1</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Flow</vt:lpstr>
      <vt:lpstr>GAS LEAKAGE DETECTION WITH ALERT EMAIL</vt:lpstr>
      <vt:lpstr>BLOCK DIAGRAM:</vt:lpstr>
      <vt:lpstr>COMPONENTS REQUIRED:</vt:lpstr>
      <vt:lpstr>WORKING</vt:lpstr>
      <vt:lpstr>APPLICATIONS: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GAS LEKAGE SYSTEM WITH ALERT EMAIL</dc:title>
  <dc:creator>Windows User</dc:creator>
  <cp:lastModifiedBy>Windows User</cp:lastModifiedBy>
  <cp:revision>25</cp:revision>
  <dcterms:created xsi:type="dcterms:W3CDTF">2019-05-24T04:00:45Z</dcterms:created>
  <dcterms:modified xsi:type="dcterms:W3CDTF">2019-05-24T07:58:51Z</dcterms:modified>
</cp:coreProperties>
</file>