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>
        <p:scale>
          <a:sx n="75" d="100"/>
          <a:sy n="75" d="100"/>
        </p:scale>
        <p:origin x="-118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890B24F-5BFF-408D-BABF-AF96726B8FE8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A7A272D-8812-4B53-8BCE-1F415E2BBD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7290" y="2071678"/>
            <a:ext cx="7498080" cy="1143000"/>
          </a:xfrm>
        </p:spPr>
        <p:txBody>
          <a:bodyPr>
            <a:noAutofit/>
          </a:bodyPr>
          <a:lstStyle/>
          <a:p>
            <a:r>
              <a:rPr lang="en-IN" sz="8800" dirty="0" smtClean="0">
                <a:solidFill>
                  <a:srgbClr val="00B050"/>
                </a:solidFill>
              </a:rPr>
              <a:t>     SMART AGRICULTURE</a:t>
            </a:r>
            <a:endParaRPr lang="en-US" sz="8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743200" y="0"/>
            <a:ext cx="6400800" cy="100965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BLOCK DIAGRAM: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929058" y="2071678"/>
            <a:ext cx="1785950" cy="3000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29058" y="1071546"/>
            <a:ext cx="1643074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71934" y="2786058"/>
            <a:ext cx="1428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  <a:r>
              <a:rPr lang="en-IN" sz="2800" dirty="0" smtClean="0"/>
              <a:t>    ESP32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00496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Power supply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2976" y="1928802"/>
            <a:ext cx="2000264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7290" y="1928802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Temperature sensor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4414" y="2857496"/>
            <a:ext cx="1928826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57290" y="2857496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Air quality sensor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4414" y="3786190"/>
            <a:ext cx="1928826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85852" y="385762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Moisture sensor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5852" y="4572008"/>
            <a:ext cx="1857388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57290" y="457200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Humidity sensor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5074" y="2357430"/>
            <a:ext cx="164307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57950" y="228599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Motor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29388" y="32861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57950" y="4143380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500826" y="428625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3143240" y="2285992"/>
            <a:ext cx="78581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3143240" y="3143248"/>
            <a:ext cx="78581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143240" y="4000504"/>
            <a:ext cx="78581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3143240" y="4714884"/>
            <a:ext cx="78581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flipH="1">
            <a:off x="4643436" y="1643050"/>
            <a:ext cx="214315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5715008" y="2500306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715008" y="4286256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ESP32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TEMPARATURE  SENSOR(LM35)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AIR QUALIFIER SENSOR(MQ-135)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MOISTURE  SENSOR(YL-69 / HL16)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DC MOTOR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HUMIDITY SENSOR(DHT-11</a:t>
            </a:r>
            <a:r>
              <a:rPr lang="en-IN" dirty="0" smtClean="0"/>
              <a:t>)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Arduino</a:t>
            </a:r>
            <a:r>
              <a:rPr lang="en-IN" dirty="0" smtClean="0"/>
              <a:t> software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sensors are interfaced with ESP32 </a:t>
            </a:r>
          </a:p>
          <a:p>
            <a:r>
              <a:rPr lang="en-IN" dirty="0" smtClean="0"/>
              <a:t>The readings from all the sensors are send to the cloud.</a:t>
            </a:r>
          </a:p>
          <a:p>
            <a:r>
              <a:rPr lang="en-IN" dirty="0" smtClean="0"/>
              <a:t>When the soil moisture level is below the threshold value then the motor automatically starts working, else motor is off.</a:t>
            </a:r>
          </a:p>
          <a:p>
            <a:r>
              <a:rPr lang="en-IN" dirty="0" smtClean="0"/>
              <a:t>Sensor data will be displayed in the webpage.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:\2019-05-24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Farmer can be able to monitor the field at any place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4414" y="2571744"/>
            <a:ext cx="7498080" cy="1143000"/>
          </a:xfrm>
        </p:spPr>
        <p:txBody>
          <a:bodyPr>
            <a:noAutofit/>
          </a:bodyPr>
          <a:lstStyle/>
          <a:p>
            <a:r>
              <a:rPr lang="en-IN" sz="8800" dirty="0" smtClean="0">
                <a:latin typeface="Algerian" pitchFamily="82" charset="0"/>
              </a:rPr>
              <a:t>  THANK YOU</a:t>
            </a:r>
            <a:endParaRPr lang="en-US" sz="8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307</TotalTime>
  <Words>113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     SMART AGRICULTURE</vt:lpstr>
      <vt:lpstr>Slide 2</vt:lpstr>
      <vt:lpstr>COMPONENTS:</vt:lpstr>
      <vt:lpstr>WORKING:</vt:lpstr>
      <vt:lpstr>Slide 5</vt:lpstr>
      <vt:lpstr>Applications: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35</cp:revision>
  <dcterms:created xsi:type="dcterms:W3CDTF">2019-05-24T03:46:57Z</dcterms:created>
  <dcterms:modified xsi:type="dcterms:W3CDTF">2019-05-24T09:02:15Z</dcterms:modified>
</cp:coreProperties>
</file>