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6" r:id="rId5"/>
    <p:sldId id="265" r:id="rId6"/>
    <p:sldId id="263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DB"/>
    <a:srgbClr val="4D7814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DBFF3F-74A9-4B47-80FD-877C2D3E75B8}" type="datetimeFigureOut">
              <a:rPr lang="en-US" smtClean="0"/>
              <a:pPr/>
              <a:t>25-May-19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DAA25F-3BC0-4592-9E22-6519EF7C4DA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i="1" dirty="0" smtClean="0">
                <a:solidFill>
                  <a:srgbClr val="FFC000"/>
                </a:solidFill>
              </a:rPr>
              <a:t/>
            </a:r>
            <a:br>
              <a:rPr lang="en-US" sz="5400" b="1" i="1" dirty="0" smtClean="0">
                <a:solidFill>
                  <a:srgbClr val="FFC000"/>
                </a:solidFill>
              </a:rPr>
            </a:br>
            <a:r>
              <a:rPr lang="en-US" sz="5400" i="1" dirty="0" smtClean="0">
                <a:solidFill>
                  <a:srgbClr val="FFC000"/>
                </a:solidFill>
              </a:rPr>
              <a:t/>
            </a:r>
            <a:br>
              <a:rPr lang="en-US" sz="5400" i="1" dirty="0" smtClean="0">
                <a:solidFill>
                  <a:srgbClr val="FFC000"/>
                </a:solidFill>
              </a:rPr>
            </a:br>
            <a:r>
              <a:rPr lang="en-US" sz="5400" i="1" dirty="0" smtClean="0">
                <a:solidFill>
                  <a:srgbClr val="FFC000"/>
                </a:solidFill>
              </a:rPr>
              <a:t/>
            </a:r>
            <a:br>
              <a:rPr lang="en-US" sz="5400" i="1" dirty="0" smtClean="0">
                <a:solidFill>
                  <a:srgbClr val="FFC000"/>
                </a:solidFill>
              </a:rPr>
            </a:br>
            <a:r>
              <a:rPr lang="en-US" sz="5400" b="1" i="1" dirty="0" smtClean="0">
                <a:solidFill>
                  <a:srgbClr val="FFC000"/>
                </a:solidFill>
              </a:rPr>
              <a:t>SMART IRRIGATION SYSTEM</a:t>
            </a:r>
            <a:endParaRPr lang="en-US" sz="5400" b="1" i="1" dirty="0">
              <a:solidFill>
                <a:srgbClr val="FFC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791200" y="4343400"/>
            <a:ext cx="3048000" cy="1981200"/>
          </a:xfrm>
        </p:spPr>
        <p:txBody>
          <a:bodyPr>
            <a:normAutofit fontScale="77500" lnSpcReduction="20000"/>
          </a:bodyPr>
          <a:lstStyle/>
          <a:p>
            <a:endParaRPr lang="en-US" b="1" dirty="0" smtClean="0">
              <a:latin typeface="Bradley Hand ITC" pitchFamily="66" charset="0"/>
            </a:endParaRPr>
          </a:p>
          <a:p>
            <a:r>
              <a:rPr lang="en-US" b="1" dirty="0" smtClean="0">
                <a:latin typeface="Bradley Hand ITC" pitchFamily="66" charset="0"/>
              </a:rPr>
              <a:t>S.CHINNARI</a:t>
            </a:r>
          </a:p>
          <a:p>
            <a:r>
              <a:rPr lang="en-US" b="1" dirty="0" smtClean="0">
                <a:latin typeface="Bradley Hand ITC" pitchFamily="66" charset="0"/>
              </a:rPr>
              <a:t>T.SANTHI</a:t>
            </a:r>
          </a:p>
          <a:p>
            <a:r>
              <a:rPr lang="en-US" b="1" dirty="0" smtClean="0">
                <a:latin typeface="Bradley Hand ITC" pitchFamily="66" charset="0"/>
              </a:rPr>
              <a:t>CH.ANUSHA</a:t>
            </a:r>
          </a:p>
          <a:p>
            <a:r>
              <a:rPr lang="en-US" b="1" dirty="0" smtClean="0">
                <a:latin typeface="Bradley Hand ITC" pitchFamily="66" charset="0"/>
              </a:rPr>
              <a:t>CH.SUMEDHA</a:t>
            </a:r>
          </a:p>
          <a:p>
            <a:r>
              <a:rPr lang="en-US" b="1" dirty="0" smtClean="0">
                <a:latin typeface="Bradley Hand ITC" pitchFamily="66" charset="0"/>
              </a:rPr>
              <a:t>P.ALEKHYA</a:t>
            </a:r>
          </a:p>
          <a:p>
            <a:endParaRPr lang="en-US" b="1" dirty="0" smtClean="0">
              <a:latin typeface="Bradley Hand ITC" pitchFamily="66" charset="0"/>
            </a:endParaRPr>
          </a:p>
          <a:p>
            <a:endParaRPr lang="en-US" b="1" dirty="0" smtClean="0"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INTRODUCTION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smart irrigation system senses the moisture content of the soil and automatically switches the motor when the power is on.</a:t>
            </a:r>
          </a:p>
          <a:p>
            <a:r>
              <a:rPr lang="en-US" dirty="0" smtClean="0"/>
              <a:t>A proper usage of irrigation system is very important because the main reason is the shortage of land reserved water due to lack of rain , unplanned use of water . As a result large amount of water waste . For this reason we use this system and is used in all climatic conditions.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ESP32</a:t>
            </a:r>
          </a:p>
          <a:p>
            <a:r>
              <a:rPr lang="en-US" dirty="0" smtClean="0"/>
              <a:t>SOIL MOISTURE SENSOR </a:t>
            </a:r>
          </a:p>
          <a:p>
            <a:r>
              <a:rPr lang="en-US" dirty="0" smtClean="0"/>
              <a:t>TEMPERATURE SENSOR(LM35)</a:t>
            </a:r>
          </a:p>
          <a:p>
            <a:r>
              <a:rPr lang="en-US" dirty="0" smtClean="0"/>
              <a:t>AIR QUALITY SENSOR</a:t>
            </a:r>
          </a:p>
          <a:p>
            <a:r>
              <a:rPr lang="en-US" dirty="0" smtClean="0"/>
              <a:t>DC MOTOR</a:t>
            </a:r>
          </a:p>
          <a:p>
            <a:r>
              <a:rPr lang="en-US" dirty="0" smtClean="0"/>
              <a:t>LCD( 16x2 display)</a:t>
            </a:r>
          </a:p>
          <a:p>
            <a:r>
              <a:rPr lang="en-US" dirty="0" smtClean="0"/>
              <a:t>HUMIDITY SENSOR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6553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just"/>
            <a:r>
              <a:rPr lang="en-US" dirty="0" smtClean="0"/>
              <a:t> 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block diagram of the smart irrigation system comprises 3 main components , namely microcontroller(ESP32) , a motor driver circuit and a sensor circuit.</a:t>
            </a:r>
          </a:p>
          <a:p>
            <a:pPr>
              <a:buNone/>
            </a:pPr>
            <a:r>
              <a:rPr lang="en-US" dirty="0" smtClean="0"/>
              <a:t> When the sensor circuit senses the condition of soil , it compares it with the reference value . when the soil condition is less than the reference value  , then the soil is considered as dry and logic-1 is send to the microcontroller . microcontroller then turns on the motor driver circuit and prompts the motor to pump water to the soil.</a:t>
            </a:r>
          </a:p>
          <a:p>
            <a:pPr>
              <a:buNone/>
            </a:pPr>
            <a:r>
              <a:rPr lang="en-US" dirty="0" smtClean="0"/>
              <a:t>When the soil condition is more than the reference value  , then the soil is considered as wet and logic-0 is send  to the microcontroller . The microcontroller then turns off the motor 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step-by-step approach in designing the microcontroller basic system for measurement and control of three essential parameters for plant growth , that is temperature , soil moisture , air quality has been followed.</a:t>
            </a:r>
          </a:p>
          <a:p>
            <a:r>
              <a:rPr lang="en-US" dirty="0" smtClean="0"/>
              <a:t>This system reduces the power consumption , maintenance and complexity ,at the same time providing a flexible and precise form of maintaining the environment.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 controller system can be developed that will enable a master controller along with its slave controllers to  automate multiple greenhouses simultaneously.</a:t>
            </a:r>
          </a:p>
          <a:p>
            <a:r>
              <a:rPr lang="en-US" dirty="0" smtClean="0"/>
              <a:t>The device can be made to perform better by providing the power supply with the help of </a:t>
            </a:r>
            <a:r>
              <a:rPr lang="en-US" dirty="0" err="1" smtClean="0"/>
              <a:t>solars</a:t>
            </a:r>
            <a:r>
              <a:rPr lang="en-US" dirty="0" smtClean="0"/>
              <a:t> , to reduce the requirement of main ac power.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288" y="1457325"/>
            <a:ext cx="60674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301</TotalTime>
  <Words>346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 SMART IRRIGATION SYSTEM</vt:lpstr>
      <vt:lpstr>INTRODUCTION</vt:lpstr>
      <vt:lpstr>COMPONENTS</vt:lpstr>
      <vt:lpstr>BLOCK DIAGRAM</vt:lpstr>
      <vt:lpstr>  WORKING</vt:lpstr>
      <vt:lpstr>CONCLUSION</vt:lpstr>
      <vt:lpstr>FUTURE EXTENSION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</dc:title>
  <dc:creator>user</dc:creator>
  <cp:lastModifiedBy>Windows User</cp:lastModifiedBy>
  <cp:revision>39</cp:revision>
  <dcterms:created xsi:type="dcterms:W3CDTF">2019-05-24T03:43:03Z</dcterms:created>
  <dcterms:modified xsi:type="dcterms:W3CDTF">2019-05-25T01:43:38Z</dcterms:modified>
</cp:coreProperties>
</file>