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24-May-19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24-May-19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24-May-19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24-May-19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24-May-19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24-May-19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24-May-19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24-May-19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24-May-19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24-May-19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24-May-19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24-May-19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24-May-19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24-May-19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24-May-19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24-May-19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24-May-19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24-May-19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			RFID BASED 			PARKING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3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4" y="1558344"/>
            <a:ext cx="9637729" cy="46900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33193" y="2453843"/>
            <a:ext cx="1390918" cy="3193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ATMEGA</a:t>
            </a:r>
          </a:p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9853" y="2958874"/>
            <a:ext cx="128788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IR SENSORS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47741" y="3528811"/>
            <a:ext cx="888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327302" y="3528811"/>
            <a:ext cx="1262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589431" y="2741216"/>
            <a:ext cx="1146220" cy="172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ESP32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89323" y="5185475"/>
            <a:ext cx="1118297" cy="891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RFID READER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10171" y="2421295"/>
            <a:ext cx="1365161" cy="9622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WEBPAGE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650051" y="4612365"/>
            <a:ext cx="1266404" cy="8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</a:t>
            </a:r>
          </a:p>
          <a:p>
            <a:pPr algn="ctr"/>
            <a:r>
              <a:rPr lang="en-US" dirty="0" smtClean="0"/>
              <a:t>(GATE)</a:t>
            </a:r>
            <a:endParaRPr lang="en-US" dirty="0"/>
          </a:p>
        </p:txBody>
      </p:sp>
      <p:cxnSp>
        <p:nvCxnSpPr>
          <p:cNvPr id="22" name="Elbow Connector 21"/>
          <p:cNvCxnSpPr/>
          <p:nvPr/>
        </p:nvCxnSpPr>
        <p:spPr>
          <a:xfrm rot="5400000" flipH="1" flipV="1">
            <a:off x="5404875" y="4551776"/>
            <a:ext cx="715224" cy="5521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12" idx="1"/>
          </p:cNvCxnSpPr>
          <p:nvPr/>
        </p:nvCxnSpPr>
        <p:spPr>
          <a:xfrm flipV="1">
            <a:off x="6735651" y="2902411"/>
            <a:ext cx="974520" cy="4811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6735651" y="4146997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22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7"/>
            <a:ext cx="8946541" cy="4389120"/>
          </a:xfrm>
        </p:spPr>
        <p:style>
          <a:lnRef idx="3">
            <a:schemeClr val="lt1"/>
          </a:lnRef>
          <a:fillRef idx="1001">
            <a:schemeClr val="dk2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800" dirty="0"/>
          </a:p>
        </p:txBody>
      </p:sp>
      <p:sp>
        <p:nvSpPr>
          <p:cNvPr id="4" name="Oval 3"/>
          <p:cNvSpPr/>
          <p:nvPr/>
        </p:nvSpPr>
        <p:spPr>
          <a:xfrm>
            <a:off x="4555257" y="2324494"/>
            <a:ext cx="146304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82933" y="3426054"/>
            <a:ext cx="2331077" cy="437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RFID is detected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82933" y="5822253"/>
            <a:ext cx="265176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the parking status</a:t>
            </a:r>
            <a:endParaRPr lang="en-US" sz="1600" dirty="0"/>
          </a:p>
        </p:txBody>
      </p:sp>
      <p:sp>
        <p:nvSpPr>
          <p:cNvPr id="7" name="Down Arrow 6"/>
          <p:cNvSpPr/>
          <p:nvPr/>
        </p:nvSpPr>
        <p:spPr>
          <a:xfrm>
            <a:off x="5027526" y="2936383"/>
            <a:ext cx="484632" cy="43270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8753769" y="4517675"/>
            <a:ext cx="0" cy="0"/>
          </a:xfrm>
          <a:prstGeom prst="downArrow">
            <a:avLst>
              <a:gd name="adj1" fmla="val 50000"/>
              <a:gd name="adj2" fmla="val 477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5027526" y="4270288"/>
            <a:ext cx="858119" cy="967368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If yes</a:t>
            </a:r>
            <a:endParaRPr lang="en-US" sz="1200" dirty="0"/>
          </a:p>
        </p:txBody>
      </p:sp>
      <p:sp>
        <p:nvSpPr>
          <p:cNvPr id="10" name="Bent-Up Arrow 9"/>
          <p:cNvSpPr/>
          <p:nvPr/>
        </p:nvSpPr>
        <p:spPr>
          <a:xfrm rot="11621871">
            <a:off x="4280252" y="4909184"/>
            <a:ext cx="0" cy="0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ine Callout 2 10"/>
          <p:cNvSpPr/>
          <p:nvPr/>
        </p:nvSpPr>
        <p:spPr>
          <a:xfrm>
            <a:off x="9015211" y="5188916"/>
            <a:ext cx="0" cy="0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/>
          <p:cNvSpPr/>
          <p:nvPr/>
        </p:nvSpPr>
        <p:spPr>
          <a:xfrm>
            <a:off x="5054958" y="5946794"/>
            <a:ext cx="0" cy="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9" name="Down Arrow 18"/>
          <p:cNvSpPr/>
          <p:nvPr/>
        </p:nvSpPr>
        <p:spPr>
          <a:xfrm>
            <a:off x="5269842" y="3912342"/>
            <a:ext cx="274320" cy="36576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5313855" y="5334536"/>
            <a:ext cx="274320" cy="36576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ent-Up Arrow 20"/>
          <p:cNvSpPr/>
          <p:nvPr/>
        </p:nvSpPr>
        <p:spPr>
          <a:xfrm>
            <a:off x="6408278" y="4402411"/>
            <a:ext cx="305104" cy="369585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>
            <a:off x="5940671" y="4568774"/>
            <a:ext cx="365760" cy="27432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3807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80897"/>
            <a:ext cx="9404723" cy="411926"/>
          </a:xfrm>
        </p:spPr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485" y="896116"/>
            <a:ext cx="9235440" cy="5212375"/>
          </a:xfrm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24727" y="3425356"/>
            <a:ext cx="2651760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which slot is empty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5688575" y="4141251"/>
            <a:ext cx="274320" cy="36576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4633461" y="4587902"/>
            <a:ext cx="2286000" cy="4572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Vechile</a:t>
            </a:r>
            <a:r>
              <a:rPr lang="en-US" dirty="0" smtClean="0"/>
              <a:t> is parked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110527" y="5651291"/>
            <a:ext cx="128016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stop</a:t>
            </a:r>
            <a:endParaRPr lang="en-US" sz="1200" dirty="0"/>
          </a:p>
        </p:txBody>
      </p:sp>
      <p:sp>
        <p:nvSpPr>
          <p:cNvPr id="9" name="Down Arrow 8"/>
          <p:cNvSpPr/>
          <p:nvPr/>
        </p:nvSpPr>
        <p:spPr>
          <a:xfrm>
            <a:off x="5665155" y="5183885"/>
            <a:ext cx="274320" cy="36576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5044941" y="2566751"/>
            <a:ext cx="1463040" cy="24469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Gate open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flipH="1">
            <a:off x="5681753" y="2959075"/>
            <a:ext cx="274320" cy="36576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722608" y="2174402"/>
            <a:ext cx="189416" cy="29621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ent-Up Arrow 17"/>
          <p:cNvSpPr/>
          <p:nvPr/>
        </p:nvSpPr>
        <p:spPr>
          <a:xfrm>
            <a:off x="7191061" y="1279537"/>
            <a:ext cx="267690" cy="274320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/>
          <p:cNvSpPr/>
          <p:nvPr/>
        </p:nvSpPr>
        <p:spPr>
          <a:xfrm>
            <a:off x="5407433" y="1105015"/>
            <a:ext cx="822960" cy="91440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</a:t>
            </a:r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6390687" y="1274234"/>
            <a:ext cx="54864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5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ATMEGA32 DEVELOPMENT BOARD</a:t>
            </a:r>
          </a:p>
          <a:p>
            <a:r>
              <a:rPr lang="en-US" dirty="0" smtClean="0"/>
              <a:t>ESP32 DEVELOPMENT BOARD</a:t>
            </a:r>
          </a:p>
          <a:p>
            <a:r>
              <a:rPr lang="en-US" dirty="0" smtClean="0"/>
              <a:t>IR SENSORS</a:t>
            </a:r>
          </a:p>
          <a:p>
            <a:r>
              <a:rPr lang="en-US" dirty="0" smtClean="0"/>
              <a:t>RFID TAGS AND READERS</a:t>
            </a:r>
          </a:p>
          <a:p>
            <a:r>
              <a:rPr lang="en-US" dirty="0" smtClean="0"/>
              <a:t>MOTOR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6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RFID tags are attached to vehicles, readers are attached to the gate  if the RFID is detected, gate opens . </a:t>
            </a:r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  <a:r>
              <a:rPr lang="en-U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ar enters the parking lot, checks the parking status in webpage/</a:t>
            </a:r>
            <a:r>
              <a:rPr lang="en-US" sz="28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thingspeak</a:t>
            </a:r>
            <a:r>
              <a:rPr lang="en-U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if parking slots are empty then after checking which slot is empty vehicle go to respective slot else wait or exit.</a:t>
            </a:r>
            <a:endParaRPr lang="en-US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05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NEED OF SEARCHING FOR EMPTY SLOT IN THE PARKING LOT</a:t>
            </a:r>
          </a:p>
          <a:p>
            <a:r>
              <a:rPr lang="en-US" dirty="0" smtClean="0"/>
              <a:t>TIME SAVING</a:t>
            </a:r>
          </a:p>
          <a:p>
            <a:r>
              <a:rPr lang="en-US" dirty="0" smtClean="0"/>
              <a:t>AFFORDABLE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8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APPLICATIONS:-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AS WE ARE PROVIDED LIMITED SOURCES WE HAVE DONE THIS FOR THREE SLOTS BUT THIS CAN BE EXTENDED TO MULTIPLE SLOTS WHICH CAN BE USED FOR MALL PARKING LOTS, OFFICE PARKING ETC.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6197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269</TotalTime>
  <Words>169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    RFID BASED    PARKING SYSTEM</vt:lpstr>
      <vt:lpstr>BLOCK DIAGRAM:-</vt:lpstr>
      <vt:lpstr>FLOWCHART</vt:lpstr>
      <vt:lpstr>FLOW CHART</vt:lpstr>
      <vt:lpstr>COMPONENTS:-</vt:lpstr>
      <vt:lpstr>DESCRIPTION</vt:lpstr>
      <vt:lpstr>ADVANTAGES:-</vt:lpstr>
      <vt:lpstr>FUTURE APPLICATIONS:-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RFID BASED    PARKING SYSTEM</dc:title>
  <dc:creator>ROHITH V</dc:creator>
  <cp:lastModifiedBy>ROHITH V</cp:lastModifiedBy>
  <cp:revision>19</cp:revision>
  <dcterms:created xsi:type="dcterms:W3CDTF">2019-05-24T04:22:50Z</dcterms:created>
  <dcterms:modified xsi:type="dcterms:W3CDTF">2019-05-24T08:52:15Z</dcterms:modified>
</cp:coreProperties>
</file>