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9E7"/>
    <a:srgbClr val="865E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00528A2-327F-4A58-99B0-92AF4FB85B17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0C4260-0414-4D45-8AC9-0E5DEC7FD0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controller" TargetMode="External"/><Relationship Id="rId2" Type="http://schemas.openxmlformats.org/officeDocument/2006/relationships/hyperlink" Target="https://en.wikipedia.org/wiki/System_on_a_ch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luetooth" TargetMode="External"/><Relationship Id="rId4" Type="http://schemas.openxmlformats.org/officeDocument/2006/relationships/hyperlink" Target="https://en.wikipedia.org/wiki/Wi-F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u="sng" dirty="0" smtClean="0">
                <a:solidFill>
                  <a:srgbClr val="865EF8"/>
                </a:solidFill>
                <a:latin typeface="Algerian" pitchFamily="82" charset="0"/>
              </a:rPr>
              <a:t>WEB PAGE   BASED  TEMPERATURE  And </a:t>
            </a:r>
            <a:r>
              <a:rPr lang="en-US" sz="7300" u="sng" dirty="0" err="1" smtClean="0">
                <a:solidFill>
                  <a:srgbClr val="865EF8"/>
                </a:solidFill>
                <a:latin typeface="Algerian" pitchFamily="82" charset="0"/>
              </a:rPr>
              <a:t>HUMidity</a:t>
            </a:r>
            <a:r>
              <a:rPr lang="en-US" sz="7300" u="sng" dirty="0" smtClean="0">
                <a:solidFill>
                  <a:srgbClr val="865EF8"/>
                </a:solidFill>
                <a:latin typeface="Algerian" pitchFamily="82" charset="0"/>
              </a:rPr>
              <a:t> </a:t>
            </a:r>
            <a:r>
              <a:rPr lang="en-US" sz="7300" u="sng" dirty="0" smtClean="0">
                <a:solidFill>
                  <a:srgbClr val="865EF8"/>
                </a:solidFill>
                <a:latin typeface="Algerian" pitchFamily="82" charset="0"/>
              </a:rPr>
              <a:t>MONITORING  SYSTEM</a:t>
            </a:r>
            <a:br>
              <a:rPr lang="en-US" sz="7300" u="sng" dirty="0" smtClean="0">
                <a:solidFill>
                  <a:srgbClr val="865EF8"/>
                </a:solidFill>
                <a:latin typeface="Algerian" pitchFamily="82" charset="0"/>
              </a:rPr>
            </a:br>
            <a:r>
              <a:rPr lang="en-US" sz="7300" dirty="0" smtClean="0">
                <a:solidFill>
                  <a:schemeClr val="bg1"/>
                </a:solidFill>
                <a:latin typeface="Algerian" pitchFamily="82" charset="0"/>
              </a:rPr>
              <a:t>                                                 </a:t>
            </a:r>
            <a: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</a:br>
            <a: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  <a:t>                                                              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lgerian" pitchFamily="82" charset="0"/>
              </a:rPr>
              <a:t>p.suma</a:t>
            </a:r>
            <a: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</a:br>
            <a: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  <a:t>                                                              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lgerian" pitchFamily="82" charset="0"/>
              </a:rPr>
              <a:t>p.maha</a:t>
            </a:r>
            <a: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</a:br>
            <a:r>
              <a:rPr lang="en-US" sz="1600" dirty="0" smtClean="0">
                <a:solidFill>
                  <a:schemeClr val="tx2"/>
                </a:solidFill>
                <a:effectLst/>
                <a:latin typeface="Algerian" pitchFamily="82" charset="0"/>
              </a:rPr>
              <a:t>                                                             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lgerian" pitchFamily="82" charset="0"/>
              </a:rPr>
              <a:t>m.navya</a:t>
            </a:r>
            <a:endParaRPr lang="en-US" sz="1600" dirty="0">
              <a:solidFill>
                <a:schemeClr val="tx2"/>
              </a:solidFill>
              <a:effectLst/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u="sng" dirty="0" smtClean="0">
                <a:latin typeface="+mn-lt"/>
              </a:rPr>
              <a:t>COMPONENTS</a:t>
            </a:r>
            <a:endParaRPr lang="en-US" sz="8000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002060"/>
                </a:solidFill>
              </a:rPr>
              <a:t>ESP 32</a:t>
            </a:r>
          </a:p>
          <a:p>
            <a:pPr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002060"/>
                </a:solidFill>
              </a:rPr>
              <a:t>DHT11 SENSOR</a:t>
            </a:r>
          </a:p>
          <a:p>
            <a:pPr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002060"/>
                </a:solidFill>
              </a:rPr>
              <a:t>LED</a:t>
            </a:r>
          </a:p>
          <a:p>
            <a:pPr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002060"/>
                </a:solidFill>
              </a:rPr>
              <a:t>LCD</a:t>
            </a:r>
            <a:endParaRPr lang="en-US" sz="48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7200" u="sng" dirty="0" smtClean="0">
                <a:latin typeface="+mn-lt"/>
              </a:rPr>
              <a:t>BLOCK DIAGRAM</a:t>
            </a:r>
            <a:endParaRPr lang="en-US" sz="7200" u="sng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133600"/>
            <a:ext cx="3124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2060"/>
                </a:solidFill>
              </a:rPr>
              <a:t>POWER SUPPLY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19600" y="2667000"/>
            <a:ext cx="484632" cy="521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276600"/>
            <a:ext cx="3200400" cy="289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002060"/>
                </a:solidFill>
              </a:rPr>
              <a:t>ESP 32</a:t>
            </a:r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14600" y="44196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4038600"/>
            <a:ext cx="1371600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DHT11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SENSOR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33528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400" y="3200400"/>
            <a:ext cx="1295400" cy="838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LCD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400800" y="43434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4267200"/>
            <a:ext cx="1295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LED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400800" y="53340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62800" y="5181600"/>
            <a:ext cx="1752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THINGSPEAK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Autofit/>
          </a:bodyPr>
          <a:lstStyle/>
          <a:p>
            <a:r>
              <a:rPr lang="en-US" sz="8000" u="sng" dirty="0" smtClean="0">
                <a:latin typeface="+mn-lt"/>
              </a:rPr>
              <a:t>DESCRIPTION</a:t>
            </a:r>
            <a:endParaRPr lang="en-US" sz="8000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5638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i="1" u="sng" dirty="0" smtClean="0">
                <a:solidFill>
                  <a:srgbClr val="FF0000"/>
                </a:solidFill>
              </a:rPr>
              <a:t>DHT11</a:t>
            </a:r>
            <a:r>
              <a:rPr lang="en-US" sz="2800" dirty="0" smtClean="0">
                <a:solidFill>
                  <a:srgbClr val="1909E7"/>
                </a:solidFill>
              </a:rPr>
              <a:t> is a very popular and very low-cost digital temperature and humidity sensor.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1909E7"/>
                </a:solidFill>
              </a:rPr>
              <a:t>It uses a capacitive humidity sensor, and a thermostat to measure the surrounding air temperature.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1909E7"/>
                </a:solidFill>
              </a:rPr>
              <a:t>The result is available via a digital signal on the data pin (no analog input pins needed).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u="sng" dirty="0" smtClean="0">
                <a:solidFill>
                  <a:srgbClr val="FF0000"/>
                </a:solidFill>
              </a:rPr>
              <a:t>ESP32</a:t>
            </a:r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1909E7"/>
                </a:solidFill>
              </a:rPr>
              <a:t>is a series of low-cost, low-power </a:t>
            </a:r>
            <a:r>
              <a:rPr lang="en-US" sz="2800" dirty="0" smtClean="0">
                <a:solidFill>
                  <a:srgbClr val="1909E7"/>
                </a:solidFill>
                <a:hlinkClick r:id="rId2" tooltip="System on a chip"/>
              </a:rPr>
              <a:t>system on a chip</a:t>
            </a:r>
            <a:r>
              <a:rPr lang="en-US" sz="2800" dirty="0" smtClean="0">
                <a:solidFill>
                  <a:srgbClr val="1909E7"/>
                </a:solidFill>
              </a:rPr>
              <a:t> </a:t>
            </a:r>
            <a:r>
              <a:rPr lang="en-US" sz="2800" dirty="0" smtClean="0">
                <a:solidFill>
                  <a:srgbClr val="1909E7"/>
                </a:solidFill>
                <a:hlinkClick r:id="rId3" tooltip="Microcontroller"/>
              </a:rPr>
              <a:t>microcontrollers</a:t>
            </a:r>
            <a:r>
              <a:rPr lang="en-US" sz="2800" dirty="0" smtClean="0">
                <a:solidFill>
                  <a:srgbClr val="1909E7"/>
                </a:solidFill>
              </a:rPr>
              <a:t> with integrated </a:t>
            </a:r>
            <a:r>
              <a:rPr lang="en-US" sz="2800" dirty="0" smtClean="0">
                <a:solidFill>
                  <a:srgbClr val="1909E7"/>
                </a:solidFill>
                <a:hlinkClick r:id="rId4" tooltip="Wi-Fi"/>
              </a:rPr>
              <a:t>Wi-Fi</a:t>
            </a:r>
            <a:r>
              <a:rPr lang="en-US" sz="2800" dirty="0" smtClean="0">
                <a:solidFill>
                  <a:srgbClr val="1909E7"/>
                </a:solidFill>
              </a:rPr>
              <a:t> and dual-mode </a:t>
            </a:r>
            <a:r>
              <a:rPr lang="en-US" sz="2800" dirty="0" smtClean="0">
                <a:solidFill>
                  <a:srgbClr val="1909E7"/>
                </a:solidFill>
                <a:hlinkClick r:id="rId5" tooltip="Bluetooth"/>
              </a:rPr>
              <a:t>Bluetooth</a:t>
            </a:r>
            <a:r>
              <a:rPr lang="en-US" sz="2800" dirty="0" smtClean="0">
                <a:solidFill>
                  <a:srgbClr val="1909E7"/>
                </a:solidFill>
              </a:rPr>
              <a:t>.</a:t>
            </a:r>
            <a:endParaRPr lang="en-US" sz="2800" dirty="0">
              <a:solidFill>
                <a:srgbClr val="1909E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u="sng" dirty="0" smtClean="0"/>
              <a:t>WORKING</a:t>
            </a:r>
            <a:endParaRPr lang="en-US" sz="9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1909E7"/>
                </a:solidFill>
              </a:rPr>
              <a:t>DHT11</a:t>
            </a:r>
            <a:r>
              <a:rPr lang="en-US" dirty="0" smtClean="0">
                <a:solidFill>
                  <a:srgbClr val="1909E7"/>
                </a:solidFill>
              </a:rPr>
              <a:t> sensor detects the temperature and humidity.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When Wi-Fi is connected it shows the surrounding  temperature and humidity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When temperature is above 30 degrees the led glows automatically.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We connected this program to the thing speak.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rgbClr val="1909E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u="sng" dirty="0" smtClean="0"/>
              <a:t>APPLICATIONS</a:t>
            </a:r>
            <a:endParaRPr lang="en-US" sz="8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DHT11 Relative Humidity and Temperature Sensor can be used in many applications like: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HVAC (Heating, Ventilation and Air Conditioning) Systems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Weather Stations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Medical Equipment for measuring humidity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Home Automation Systems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1909E7"/>
                </a:solidFill>
              </a:rPr>
              <a:t>Automotive and other weather control applications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74320"/>
            <a:ext cx="7848600" cy="4831080"/>
          </a:xfrm>
        </p:spPr>
        <p:txBody>
          <a:bodyPr>
            <a:noAutofit/>
          </a:bodyPr>
          <a:lstStyle/>
          <a:p>
            <a:r>
              <a:rPr lang="en-US" sz="10000" i="1" dirty="0" smtClean="0">
                <a:latin typeface="Algerian" pitchFamily="82" charset="0"/>
              </a:rPr>
              <a:t>THANK</a:t>
            </a:r>
            <a:r>
              <a:rPr lang="en-US" sz="10000" dirty="0" smtClean="0"/>
              <a:t> </a:t>
            </a:r>
            <a:r>
              <a:rPr lang="en-US" sz="10000" i="1" dirty="0" smtClean="0">
                <a:latin typeface="Algerian" pitchFamily="82" charset="0"/>
              </a:rPr>
              <a:t>YOU</a:t>
            </a:r>
            <a:endParaRPr lang="en-US" sz="10000" i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</TotalTime>
  <Words>161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WEB PAGE   BASED  TEMPERATURE  And HUMidity MONITORING  SYSTEM                                                                                                                                                                                                                      p.suma                                                                                                                                                                    p.maha                                                                                                                                                                   m.navya</vt:lpstr>
      <vt:lpstr>COMPONENTS</vt:lpstr>
      <vt:lpstr>BLOCK DIAGRAM</vt:lpstr>
      <vt:lpstr>DESCRIPTION</vt:lpstr>
      <vt:lpstr>WORKING</vt:lpstr>
      <vt:lpstr>APPLICATIONS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  BASED  TEMPERATURE  AND   HUMIDITY  MONITORING  SYSTEM</dc:title>
  <dc:creator>admini</dc:creator>
  <cp:lastModifiedBy>admini</cp:lastModifiedBy>
  <cp:revision>35</cp:revision>
  <dcterms:created xsi:type="dcterms:W3CDTF">2019-05-24T14:46:53Z</dcterms:created>
  <dcterms:modified xsi:type="dcterms:W3CDTF">2019-05-25T16:01:51Z</dcterms:modified>
</cp:coreProperties>
</file>