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3" r:id="rId4"/>
    <p:sldId id="260" r:id="rId5"/>
    <p:sldId id="261" r:id="rId6"/>
    <p:sldId id="262" r:id="rId7"/>
    <p:sldId id="258" r:id="rId8"/>
    <p:sldId id="259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785925-5716-4FEE-B1EB-8126571E8E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4CEB24-2DFF-4C57-8161-7ECDA9DD0A0B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82391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5925-5716-4FEE-B1EB-8126571E8E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EB24-2DFF-4C57-8161-7ECDA9DD0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96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5925-5716-4FEE-B1EB-8126571E8E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EB24-2DFF-4C57-8161-7ECDA9DD0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370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5925-5716-4FEE-B1EB-8126571E8E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EB24-2DFF-4C57-8161-7ECDA9DD0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1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785925-5716-4FEE-B1EB-8126571E8E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4CEB24-2DFF-4C57-8161-7ECDA9DD0A0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3540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5925-5716-4FEE-B1EB-8126571E8E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EB24-2DFF-4C57-8161-7ECDA9DD0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75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5925-5716-4FEE-B1EB-8126571E8E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EB24-2DFF-4C57-8161-7ECDA9DD0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18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5925-5716-4FEE-B1EB-8126571E8E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EB24-2DFF-4C57-8161-7ECDA9DD0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8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5925-5716-4FEE-B1EB-8126571E8E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EB24-2DFF-4C57-8161-7ECDA9DD0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7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785925-5716-4FEE-B1EB-8126571E8E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4CEB24-2DFF-4C57-8161-7ECDA9DD0A0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058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785925-5716-4FEE-B1EB-8126571E8E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4CEB24-2DFF-4C57-8161-7ECDA9DD0A0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091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785925-5716-4FEE-B1EB-8126571E8E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84CEB24-2DFF-4C57-8161-7ECDA9DD0A0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368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1" y="791570"/>
            <a:ext cx="4018839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b="1">
                <a:solidFill>
                  <a:schemeClr val="bg2"/>
                </a:solidFill>
              </a:rPr>
              <a:t>ZOMATO REVIEW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6720" y="791570"/>
            <a:ext cx="4892308" cy="32199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384048">
              <a:lnSpc>
                <a:spcPct val="94000"/>
              </a:lnSpc>
              <a:spcAft>
                <a:spcPts val="200"/>
              </a:spcAft>
            </a:pPr>
            <a:r>
              <a:rPr lang="en-US" sz="2400" b="1" dirty="0"/>
              <a:t>THE ANALYSTS:</a:t>
            </a:r>
          </a:p>
          <a:p>
            <a:pPr indent="-384048">
              <a:lnSpc>
                <a:spcPct val="94000"/>
              </a:lnSpc>
              <a:spcAft>
                <a:spcPts val="200"/>
              </a:spcAft>
            </a:pPr>
            <a:r>
              <a:rPr lang="en-US" sz="2400" dirty="0"/>
              <a:t>NAMAN.V</a:t>
            </a:r>
          </a:p>
          <a:p>
            <a:pPr indent="-384048">
              <a:lnSpc>
                <a:spcPct val="94000"/>
              </a:lnSpc>
              <a:spcAft>
                <a:spcPts val="200"/>
              </a:spcAft>
            </a:pPr>
            <a:r>
              <a:rPr lang="en-US" sz="2400" dirty="0"/>
              <a:t>KALYAN.J</a:t>
            </a:r>
          </a:p>
          <a:p>
            <a:pPr indent="-384048">
              <a:lnSpc>
                <a:spcPct val="94000"/>
              </a:lnSpc>
              <a:spcAft>
                <a:spcPts val="200"/>
              </a:spcAft>
            </a:pPr>
            <a:r>
              <a:rPr lang="en-US" sz="2400" dirty="0"/>
              <a:t>KEERTHAN.K</a:t>
            </a:r>
          </a:p>
          <a:p>
            <a:pPr indent="-384048">
              <a:lnSpc>
                <a:spcPct val="94000"/>
              </a:lnSpc>
              <a:spcAft>
                <a:spcPts val="200"/>
              </a:spcAft>
            </a:pPr>
            <a:r>
              <a:rPr lang="en-US" sz="2400" dirty="0"/>
              <a:t>HASWANTH.V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266B2-A614-494F-9FA2-AD5AEA7E8A56}"/>
              </a:ext>
            </a:extLst>
          </p:cNvPr>
          <p:cNvSpPr txBox="1"/>
          <p:nvPr/>
        </p:nvSpPr>
        <p:spPr>
          <a:xfrm>
            <a:off x="6354147" y="3797559"/>
            <a:ext cx="4376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Guides</a:t>
            </a:r>
            <a:r>
              <a:rPr lang="en-IN" sz="2400" dirty="0"/>
              <a:t>:</a:t>
            </a:r>
          </a:p>
          <a:p>
            <a:pPr algn="ctr"/>
            <a:r>
              <a:rPr lang="en-IN" sz="2400" dirty="0"/>
              <a:t>Deepika and Nidhi ma’am,</a:t>
            </a:r>
          </a:p>
          <a:p>
            <a:pPr algn="ctr"/>
            <a:r>
              <a:rPr lang="en-IN" sz="2400" dirty="0"/>
              <a:t> Prashanth  Sir</a:t>
            </a:r>
          </a:p>
        </p:txBody>
      </p:sp>
    </p:spTree>
    <p:extLst>
      <p:ext uri="{BB962C8B-B14F-4D97-AF65-F5344CB8AC3E}">
        <p14:creationId xmlns:p14="http://schemas.microsoft.com/office/powerpoint/2010/main" val="237419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96" y="2567189"/>
            <a:ext cx="10353762" cy="970450"/>
          </a:xfrm>
        </p:spPr>
        <p:txBody>
          <a:bodyPr/>
          <a:lstStyle/>
          <a:p>
            <a:r>
              <a:rPr lang="en-IN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68973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44573"/>
            <a:ext cx="10353762" cy="4058751"/>
          </a:xfrm>
        </p:spPr>
        <p:txBody>
          <a:bodyPr>
            <a:normAutofit/>
          </a:bodyPr>
          <a:lstStyle/>
          <a:p>
            <a:r>
              <a:rPr lang="en-IN" sz="2400" dirty="0"/>
              <a:t>This project is based on Zomato review system.</a:t>
            </a:r>
          </a:p>
          <a:p>
            <a:r>
              <a:rPr lang="en-IN" sz="2400" dirty="0"/>
              <a:t>Our aim is to analyse the reviews given by customers on different restaurants and give a consolidated review on the specific restaurant which would help the user to judge and pick restaurant of his choice based on the rating.</a:t>
            </a:r>
          </a:p>
          <a:p>
            <a:r>
              <a:rPr lang="en-IN" sz="2400" dirty="0"/>
              <a:t>The outcome of this review analysis would show the user if the restaurant is either recommended or not recommended based on previous reviews. 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359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We have used data pre-processing and NLP( Natural Language Processing) to achieve the outcome.</a:t>
            </a:r>
          </a:p>
          <a:p>
            <a:r>
              <a:rPr lang="en-IN" sz="2400" dirty="0"/>
              <a:t>We have used NLTK (Natural Language Toolkit) and VaderSentiment package to understand the reviews given by the users.</a:t>
            </a:r>
          </a:p>
          <a:p>
            <a:r>
              <a:rPr lang="en-IN" sz="2400" dirty="0"/>
              <a:t>VaderSentiment is a package which generates a score(</a:t>
            </a:r>
            <a:r>
              <a:rPr lang="en-IN" sz="2400" dirty="0" err="1"/>
              <a:t>vaderReviewScore</a:t>
            </a:r>
            <a:r>
              <a:rPr lang="en-IN" sz="2400" dirty="0"/>
              <a:t>) depending on the intensity of the review/comment which helps in precise understanding of the review and makes it easy for classification or segregation.</a:t>
            </a:r>
          </a:p>
        </p:txBody>
      </p:sp>
    </p:spTree>
    <p:extLst>
      <p:ext uri="{BB962C8B-B14F-4D97-AF65-F5344CB8AC3E}">
        <p14:creationId xmlns:p14="http://schemas.microsoft.com/office/powerpoint/2010/main" val="314304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610" y="107324"/>
            <a:ext cx="10353762" cy="970450"/>
          </a:xfrm>
        </p:spPr>
        <p:txBody>
          <a:bodyPr/>
          <a:lstStyle/>
          <a:p>
            <a:r>
              <a:rPr lang="en-IN" dirty="0"/>
              <a:t>CODE SNIPPETS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0" y="1232320"/>
            <a:ext cx="10208654" cy="527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7" y="347730"/>
            <a:ext cx="11209976" cy="63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4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7" y="316178"/>
            <a:ext cx="11380631" cy="63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1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463" y="261871"/>
            <a:ext cx="10353762" cy="970450"/>
          </a:xfrm>
        </p:spPr>
        <p:txBody>
          <a:bodyPr/>
          <a:lstStyle/>
          <a:p>
            <a:r>
              <a:rPr lang="en-IN" dirty="0"/>
              <a:t>USER INTERFACE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63" y="1345843"/>
            <a:ext cx="10509161" cy="534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4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3058"/>
            <a:ext cx="10353762" cy="4058751"/>
          </a:xfrm>
        </p:spPr>
        <p:txBody>
          <a:bodyPr>
            <a:normAutofit/>
          </a:bodyPr>
          <a:lstStyle/>
          <a:p>
            <a:r>
              <a:rPr lang="en-IN" sz="2400" dirty="0"/>
              <a:t>We would be giving the user a calculated and aggregate rating and review on the chosen restaurant.</a:t>
            </a:r>
          </a:p>
          <a:p>
            <a:r>
              <a:rPr lang="en-IN" sz="2400" dirty="0"/>
              <a:t>This project could be further be developed into a recommendation system for the general public after improvising on it by adding more features and filters.</a:t>
            </a:r>
          </a:p>
          <a:p>
            <a:r>
              <a:rPr lang="en-IN" sz="2400" dirty="0"/>
              <a:t>After improvising this project model and methodology could be used and implemented on a wider scale.</a:t>
            </a:r>
          </a:p>
        </p:txBody>
      </p:sp>
    </p:spTree>
    <p:extLst>
      <p:ext uri="{BB962C8B-B14F-4D97-AF65-F5344CB8AC3E}">
        <p14:creationId xmlns:p14="http://schemas.microsoft.com/office/powerpoint/2010/main" val="60678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17" y="2489915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WE WELCOME ANY QUESTIONS </a:t>
            </a:r>
          </a:p>
        </p:txBody>
      </p:sp>
    </p:spTree>
    <p:extLst>
      <p:ext uri="{BB962C8B-B14F-4D97-AF65-F5344CB8AC3E}">
        <p14:creationId xmlns:p14="http://schemas.microsoft.com/office/powerpoint/2010/main" val="19287427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258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ZOMATO REVIEW SYSTEM</vt:lpstr>
      <vt:lpstr>ABOUT THE PROJECT</vt:lpstr>
      <vt:lpstr>TECHNICAL DESCRIPTION</vt:lpstr>
      <vt:lpstr>CODE SNIPPETS</vt:lpstr>
      <vt:lpstr>PowerPoint Presentation</vt:lpstr>
      <vt:lpstr>PowerPoint Presentation</vt:lpstr>
      <vt:lpstr>USER INTERFACE IMPLEMENTATION</vt:lpstr>
      <vt:lpstr>CONCLUSION &amp; FUTURE SCOPE</vt:lpstr>
      <vt:lpstr>WE WELCOME ANY QUESTIONS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REVIEW SYSTEM</dc:title>
  <dc:creator>kalyan vardhan juluri</dc:creator>
  <cp:lastModifiedBy>kalyan vardhan juluri</cp:lastModifiedBy>
  <cp:revision>1</cp:revision>
  <dcterms:created xsi:type="dcterms:W3CDTF">2019-05-25T03:47:23Z</dcterms:created>
  <dcterms:modified xsi:type="dcterms:W3CDTF">2019-05-25T04:41:34Z</dcterms:modified>
</cp:coreProperties>
</file>