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694" autoAdjust="0"/>
  </p:normalViewPr>
  <p:slideViewPr>
    <p:cSldViewPr>
      <p:cViewPr varScale="1">
        <p:scale>
          <a:sx n="68" d="100"/>
          <a:sy n="68" d="100"/>
        </p:scale>
        <p:origin x="-144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FF31696A-871A-451A-97F9-B8BE9D0528BF}" type="datetimeFigureOut">
              <a:rPr lang="en-US" smtClean="0"/>
              <a:pPr/>
              <a:t>5/25/2019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244263B6-364F-4C7B-A87B-2D4EA76E6790}"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31696A-871A-451A-97F9-B8BE9D0528BF}" type="datetimeFigureOut">
              <a:rPr lang="en-US" smtClean="0"/>
              <a:pPr/>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63B6-364F-4C7B-A87B-2D4EA76E67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31696A-871A-451A-97F9-B8BE9D0528BF}" type="datetimeFigureOut">
              <a:rPr lang="en-US" smtClean="0"/>
              <a:pPr/>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63B6-364F-4C7B-A87B-2D4EA76E679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31696A-871A-451A-97F9-B8BE9D0528BF}" type="datetimeFigureOut">
              <a:rPr lang="en-US" smtClean="0"/>
              <a:pPr/>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63B6-364F-4C7B-A87B-2D4EA76E679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F31696A-871A-451A-97F9-B8BE9D0528BF}" type="datetimeFigureOut">
              <a:rPr lang="en-US" smtClean="0"/>
              <a:pPr/>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244263B6-364F-4C7B-A87B-2D4EA76E679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31696A-871A-451A-97F9-B8BE9D0528BF}" type="datetimeFigureOut">
              <a:rPr lang="en-US" smtClean="0"/>
              <a:pPr/>
              <a:t>5/25/2019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63B6-364F-4C7B-A87B-2D4EA76E679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F31696A-871A-451A-97F9-B8BE9D0528BF}" type="datetimeFigureOut">
              <a:rPr lang="en-US" smtClean="0"/>
              <a:pPr/>
              <a:t>5/25/2019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263B6-364F-4C7B-A87B-2D4EA76E679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F31696A-871A-451A-97F9-B8BE9D0528BF}" type="datetimeFigureOut">
              <a:rPr lang="en-US" smtClean="0"/>
              <a:pPr/>
              <a:t>5/25/2019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263B6-364F-4C7B-A87B-2D4EA76E679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31696A-871A-451A-97F9-B8BE9D0528BF}" type="datetimeFigureOut">
              <a:rPr lang="en-US" smtClean="0"/>
              <a:pPr/>
              <a:t>5/25/2019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263B6-364F-4C7B-A87B-2D4EA76E67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31696A-871A-451A-97F9-B8BE9D0528BF}" type="datetimeFigureOut">
              <a:rPr lang="en-US" smtClean="0"/>
              <a:pPr/>
              <a:t>5/25/2019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63B6-364F-4C7B-A87B-2D4EA76E679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F31696A-871A-451A-97F9-B8BE9D0528BF}" type="datetimeFigureOut">
              <a:rPr lang="en-US" smtClean="0"/>
              <a:pPr/>
              <a:t>5/25/2019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63B6-364F-4C7B-A87B-2D4EA76E679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FF31696A-871A-451A-97F9-B8BE9D0528BF}" type="datetimeFigureOut">
              <a:rPr lang="en-US" smtClean="0"/>
              <a:pPr/>
              <a:t>5/25/2019</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244263B6-364F-4C7B-A87B-2D4EA76E679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130425"/>
            <a:ext cx="7772400" cy="1470025"/>
          </a:xfrm>
        </p:spPr>
        <p:txBody>
          <a:bodyPr>
            <a:normAutofit fontScale="90000"/>
          </a:bodyPr>
          <a:lstStyle/>
          <a:p>
            <a:r>
              <a:rPr lang="en-US" dirty="0" smtClean="0"/>
              <a:t>     </a:t>
            </a:r>
            <a:br>
              <a:rPr lang="en-US" dirty="0" smtClean="0"/>
            </a:br>
            <a:r>
              <a:rPr lang="en-US" dirty="0"/>
              <a:t/>
            </a:r>
            <a:br>
              <a:rPr lang="en-US" dirty="0"/>
            </a:br>
            <a:r>
              <a:rPr lang="en-US" dirty="0" smtClean="0"/>
              <a:t> </a:t>
            </a:r>
            <a:r>
              <a:rPr lang="en-US" dirty="0" smtClean="0"/>
              <a:t>SMART </a:t>
            </a:r>
            <a:r>
              <a:rPr lang="en-US" dirty="0" smtClean="0"/>
              <a:t>MEDICINE REMINDER   </a:t>
            </a:r>
            <a:r>
              <a:rPr lang="en-US" dirty="0" smtClean="0"/>
              <a:t>FOR </a:t>
            </a:r>
            <a:r>
              <a:rPr lang="en-US" dirty="0" smtClean="0"/>
              <a:t>ELDERLY PEOPLE</a:t>
            </a:r>
            <a:br>
              <a:rPr lang="en-US" dirty="0" smtClean="0"/>
            </a:br>
            <a:r>
              <a:rPr lang="en-US" dirty="0" smtClean="0"/>
              <a:t>		</a:t>
            </a:r>
            <a:r>
              <a:rPr lang="en-US" dirty="0" smtClean="0"/>
              <a:t/>
            </a:r>
            <a:br>
              <a:rPr lang="en-US" dirty="0" smtClean="0"/>
            </a:br>
            <a:r>
              <a:rPr lang="en-US" dirty="0" smtClean="0"/>
              <a:t>	</a:t>
            </a:r>
            <a:r>
              <a:rPr lang="en-US" dirty="0" smtClean="0"/>
              <a:t>				</a:t>
            </a:r>
            <a:r>
              <a:rPr lang="en-US" dirty="0" err="1" smtClean="0"/>
              <a:t>Sravanthi.v</a:t>
            </a:r>
            <a:r>
              <a:rPr lang="en-US" dirty="0" smtClean="0"/>
              <a:t/>
            </a:r>
            <a:br>
              <a:rPr lang="en-US" dirty="0" smtClean="0"/>
            </a:br>
            <a:r>
              <a:rPr lang="en-US" dirty="0" smtClean="0"/>
              <a:t>					</a:t>
            </a:r>
            <a:r>
              <a:rPr lang="en-US" dirty="0" err="1" smtClean="0"/>
              <a:t>Swathi.v</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Autofit/>
          </a:bodyPr>
          <a:lstStyle/>
          <a:p>
            <a:pPr algn="just">
              <a:buNone/>
            </a:pPr>
            <a:r>
              <a:rPr lang="en-US" sz="2800" dirty="0" smtClean="0">
                <a:latin typeface="Times New Roman" pitchFamily="18" charset="0"/>
                <a:cs typeface="Times New Roman" pitchFamily="18" charset="0"/>
              </a:rPr>
              <a:t>Sometimes elderly people forget to take the medicine at the required time of medicines. And sometimes they also forget which medicine they have to take at required time</a:t>
            </a:r>
            <a:r>
              <a:rPr lang="en-US" sz="2800" dirty="0" smtClean="0">
                <a:latin typeface="Times New Roman" pitchFamily="18" charset="0"/>
                <a:cs typeface="Times New Roman" pitchFamily="18" charset="0"/>
              </a:rPr>
              <a:t>. And </a:t>
            </a:r>
            <a:r>
              <a:rPr lang="en-US" sz="2800" dirty="0" smtClean="0">
                <a:latin typeface="Times New Roman" pitchFamily="18" charset="0"/>
                <a:cs typeface="Times New Roman" pitchFamily="18" charset="0"/>
              </a:rPr>
              <a:t>it is difficult for Doctor/Compounder/ care takers to monitor patients around the clock. To avoid this problem, we have made this medicine reminder system. An app is build for the user (care taker) which enables him to set the time at which the person has to consume the tablet.</a:t>
            </a:r>
            <a:endParaRPr lang="en-US" sz="2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The time that is set is received by our Device Node MCU and stores the data in EEPROM through </a:t>
            </a:r>
            <a:r>
              <a:rPr lang="en-US" dirty="0" smtClean="0"/>
              <a:t>IP address. </a:t>
            </a:r>
            <a:r>
              <a:rPr lang="en-US" dirty="0" smtClean="0"/>
              <a:t>LED placed at particular slot will glow and a sound is generated by Buzzer.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smtClean="0">
                <a:latin typeface="Times New Roman" pitchFamily="18" charset="0"/>
                <a:cs typeface="Times New Roman" pitchFamily="18" charset="0"/>
              </a:rPr>
              <a:t>COMPONENTS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rmAutofit/>
          </a:bodyPr>
          <a:lstStyle/>
          <a:p>
            <a:pPr lvl="2">
              <a:buNone/>
            </a:pPr>
            <a:r>
              <a:rPr lang="en-US" sz="2800" dirty="0" smtClean="0">
                <a:latin typeface="Times New Roman" pitchFamily="18" charset="0"/>
                <a:cs typeface="Times New Roman" pitchFamily="18" charset="0"/>
              </a:rPr>
              <a:t>Hardware</a:t>
            </a:r>
          </a:p>
          <a:p>
            <a:pPr lvl="3"/>
            <a:r>
              <a:rPr lang="en-US" sz="2400" dirty="0" smtClean="0">
                <a:latin typeface="Times New Roman" pitchFamily="18" charset="0"/>
                <a:cs typeface="Times New Roman" pitchFamily="18" charset="0"/>
              </a:rPr>
              <a:t>Node MCU</a:t>
            </a:r>
            <a:endParaRPr lang="en-US" sz="2400" dirty="0" smtClean="0">
              <a:latin typeface="Times New Roman" pitchFamily="18" charset="0"/>
              <a:cs typeface="Times New Roman" pitchFamily="18" charset="0"/>
            </a:endParaRPr>
          </a:p>
          <a:p>
            <a:pPr lvl="3"/>
            <a:r>
              <a:rPr lang="en-US" sz="2400" dirty="0" smtClean="0">
                <a:latin typeface="Times New Roman" pitchFamily="18" charset="0"/>
                <a:cs typeface="Times New Roman" pitchFamily="18" charset="0"/>
              </a:rPr>
              <a:t>Basic shield</a:t>
            </a:r>
          </a:p>
          <a:p>
            <a:pPr lvl="3"/>
            <a:r>
              <a:rPr lang="en-US" sz="2400" dirty="0" smtClean="0">
                <a:latin typeface="Times New Roman" pitchFamily="18" charset="0"/>
                <a:cs typeface="Times New Roman" pitchFamily="18" charset="0"/>
              </a:rPr>
              <a:t>Buzzer</a:t>
            </a:r>
          </a:p>
          <a:p>
            <a:pPr lvl="3"/>
            <a:r>
              <a:rPr lang="en-US" sz="2400" dirty="0" smtClean="0">
                <a:latin typeface="Times New Roman" pitchFamily="18" charset="0"/>
                <a:cs typeface="Times New Roman" pitchFamily="18" charset="0"/>
              </a:rPr>
              <a:t>OLED</a:t>
            </a:r>
          </a:p>
          <a:p>
            <a:pPr lvl="3"/>
            <a:r>
              <a:rPr lang="en-US" sz="2400" dirty="0" smtClean="0">
                <a:latin typeface="Times New Roman" pitchFamily="18" charset="0"/>
                <a:cs typeface="Times New Roman" pitchFamily="18" charset="0"/>
              </a:rPr>
              <a:t>Connecting wires</a:t>
            </a:r>
          </a:p>
          <a:p>
            <a:pPr lvl="1">
              <a:buNone/>
            </a:pPr>
            <a:r>
              <a:rPr lang="en-US" dirty="0" smtClean="0">
                <a:latin typeface="Times New Roman" pitchFamily="18" charset="0"/>
                <a:cs typeface="Times New Roman" pitchFamily="18" charset="0"/>
              </a:rPr>
              <a:t>     SOFTWARE</a:t>
            </a:r>
          </a:p>
          <a:p>
            <a:pPr lvl="3"/>
            <a:r>
              <a:rPr lang="en-US" sz="2400" dirty="0" err="1" smtClean="0">
                <a:latin typeface="Times New Roman" pitchFamily="18" charset="0"/>
                <a:cs typeface="Times New Roman" pitchFamily="18" charset="0"/>
              </a:rPr>
              <a:t>Arduino</a:t>
            </a:r>
            <a:endParaRPr lang="en-US" sz="2400" dirty="0" smtClean="0">
              <a:latin typeface="Times New Roman" pitchFamily="18" charset="0"/>
              <a:cs typeface="Times New Roman" pitchFamily="18" charset="0"/>
            </a:endParaRPr>
          </a:p>
          <a:p>
            <a:pPr lvl="3"/>
            <a:r>
              <a:rPr lang="en-US" sz="2400" dirty="0" smtClean="0">
                <a:latin typeface="Times New Roman" pitchFamily="18" charset="0"/>
                <a:cs typeface="Times New Roman" pitchFamily="18" charset="0"/>
              </a:rPr>
              <a:t>IBM cloud</a:t>
            </a:r>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 VIEW</a:t>
            </a:r>
            <a:endParaRPr lang="en-US" dirty="0"/>
          </a:p>
        </p:txBody>
      </p:sp>
      <p:sp>
        <p:nvSpPr>
          <p:cNvPr id="3" name="Content Placeholder 2"/>
          <p:cNvSpPr>
            <a:spLocks noGrp="1"/>
          </p:cNvSpPr>
          <p:nvPr>
            <p:ph idx="1"/>
          </p:nvPr>
        </p:nvSpPr>
        <p:spPr/>
        <p:txBody>
          <a:bodyPr/>
          <a:lstStyle/>
          <a:p>
            <a:r>
              <a:rPr lang="en-US" dirty="0" smtClean="0"/>
              <a:t>The main idea of project is to first remind the patients to take medicine on time. For this using Node MCU we developed mobile application such we can access and set reminder from anywhere which reminds to take medicines 1 or 2 or 3 times a day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HIGHLIGHTS</a:t>
            </a:r>
            <a:endParaRPr lang="en-US" dirty="0"/>
          </a:p>
        </p:txBody>
      </p:sp>
      <p:sp>
        <p:nvSpPr>
          <p:cNvPr id="3" name="Content Placeholder 2"/>
          <p:cNvSpPr>
            <a:spLocks noGrp="1"/>
          </p:cNvSpPr>
          <p:nvPr>
            <p:ph idx="1"/>
          </p:nvPr>
        </p:nvSpPr>
        <p:spPr/>
        <p:txBody>
          <a:bodyPr>
            <a:normAutofit/>
          </a:bodyPr>
          <a:lstStyle/>
          <a:p>
            <a:r>
              <a:rPr lang="en-US" dirty="0" smtClean="0"/>
              <a:t>Explore Node MCU Hardware Platform with analog and digital sensor integration.</a:t>
            </a:r>
          </a:p>
          <a:p>
            <a:r>
              <a:rPr lang="en-US" dirty="0" smtClean="0"/>
              <a:t>Buzzer as soon as the medicine taking time arrives.</a:t>
            </a:r>
          </a:p>
          <a:p>
            <a:r>
              <a:rPr lang="en-US" dirty="0" smtClean="0"/>
              <a:t>OLED’s Specifying which medicine to take on a given time.</a:t>
            </a:r>
          </a:p>
          <a:p>
            <a:pPr>
              <a:buNone/>
            </a:pPr>
            <a:r>
              <a:rPr lang="en-US" dirty="0" smtClean="0"/>
              <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ganesh b\Downloads\Screenshot_20190525-105700.jpg"/>
          <p:cNvPicPr>
            <a:picLocks noChangeAspect="1" noChangeArrowheads="1"/>
          </p:cNvPicPr>
          <p:nvPr/>
        </p:nvPicPr>
        <p:blipFill>
          <a:blip r:embed="rId2" cstate="print"/>
          <a:stretch>
            <a:fillRect/>
          </a:stretch>
        </p:blipFill>
        <p:spPr bwMode="auto">
          <a:xfrm rot="5400000">
            <a:off x="1318107" y="1395404"/>
            <a:ext cx="5562600" cy="417195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190525_123214.jpg"/>
          <p:cNvPicPr>
            <a:picLocks noChangeAspect="1"/>
          </p:cNvPicPr>
          <p:nvPr/>
        </p:nvPicPr>
        <p:blipFill>
          <a:blip r:embed="rId2" cstate="print"/>
          <a:stretch>
            <a:fillRect/>
          </a:stretch>
        </p:blipFill>
        <p:spPr>
          <a:xfrm rot="10800000">
            <a:off x="1905000" y="1142997"/>
            <a:ext cx="5867400" cy="444352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1075</TotalTime>
  <Words>227</Words>
  <Application>Microsoft Office PowerPoint</Application>
  <PresentationFormat>On-screen Show (4:3)</PresentationFormat>
  <Paragraphs>22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Apex</vt:lpstr>
      <vt:lpstr>        SMART MEDICINE REMINDER   FOR ELDERLY PEOPLE         Sravanthi.v      Swathi.v</vt:lpstr>
      <vt:lpstr>ABSTRACT</vt:lpstr>
      <vt:lpstr>INTRODUCTION</vt:lpstr>
      <vt:lpstr>COMPONENTS</vt:lpstr>
      <vt:lpstr>OVER VIEW</vt:lpstr>
      <vt:lpstr>PROJECT HIGHLIGHTS</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Ganesh Swathi</dc:creator>
  <cp:lastModifiedBy>Windows User</cp:lastModifiedBy>
  <cp:revision>24</cp:revision>
  <dcterms:created xsi:type="dcterms:W3CDTF">2019-05-24T20:03:50Z</dcterms:created>
  <dcterms:modified xsi:type="dcterms:W3CDTF">2019-05-25T11:08:02Z</dcterms:modified>
</cp:coreProperties>
</file>