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5" r:id="rId3"/>
    <p:sldId id="258" r:id="rId4"/>
    <p:sldId id="268" r:id="rId5"/>
    <p:sldId id="266" r:id="rId6"/>
    <p:sldId id="267" r:id="rId7"/>
    <p:sldId id="261" r:id="rId8"/>
    <p:sldId id="262" r:id="rId9"/>
    <p:sldId id="263" r:id="rId10"/>
    <p:sldId id="269"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21" autoAdjust="0"/>
    <p:restoredTop sz="94660"/>
  </p:normalViewPr>
  <p:slideViewPr>
    <p:cSldViewPr>
      <p:cViewPr varScale="1">
        <p:scale>
          <a:sx n="63" d="100"/>
          <a:sy n="63" d="100"/>
        </p:scale>
        <p:origin x="-146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DC101A1D-604A-4FB4-83BC-A89A6AAA705E}" type="datetimeFigureOut">
              <a:rPr lang="en-IN" smtClean="0"/>
              <a:t>25-05-2019</a:t>
            </a:fld>
            <a:endParaRPr lang="en-IN"/>
          </a:p>
        </p:txBody>
      </p:sp>
      <p:sp>
        <p:nvSpPr>
          <p:cNvPr id="17" name="Footer Placeholder 16"/>
          <p:cNvSpPr>
            <a:spLocks noGrp="1"/>
          </p:cNvSpPr>
          <p:nvPr>
            <p:ph type="ftr" sz="quarter" idx="11"/>
          </p:nvPr>
        </p:nvSpPr>
        <p:spPr>
          <a:xfrm>
            <a:off x="5410200" y="4205288"/>
            <a:ext cx="1295400" cy="457200"/>
          </a:xfrm>
        </p:spPr>
        <p:txBody>
          <a:bodyPr/>
          <a:lstStyle/>
          <a:p>
            <a:endParaRPr lang="en-IN"/>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B121E9-55F6-4BAD-AAFB-5E7A385CA73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101A1D-604A-4FB4-83BC-A89A6AAA705E}" type="datetimeFigureOut">
              <a:rPr lang="en-IN" smtClean="0"/>
              <a:t>25-05-2019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B121E9-55F6-4BAD-AAFB-5E7A385CA73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101A1D-604A-4FB4-83BC-A89A6AAA705E}" type="datetimeFigureOut">
              <a:rPr lang="en-IN" smtClean="0"/>
              <a:t>25-05-2019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B121E9-55F6-4BAD-AAFB-5E7A385CA73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101A1D-604A-4FB4-83BC-A89A6AAA705E}" type="datetimeFigureOut">
              <a:rPr lang="en-IN" smtClean="0"/>
              <a:t>25-05-2019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B121E9-55F6-4BAD-AAFB-5E7A385CA73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C101A1D-604A-4FB4-83BC-A89A6AAA705E}" type="datetimeFigureOut">
              <a:rPr lang="en-IN" smtClean="0"/>
              <a:t>25-05-2019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B121E9-55F6-4BAD-AAFB-5E7A385CA732}"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C101A1D-604A-4FB4-83BC-A89A6AAA705E}" type="datetimeFigureOut">
              <a:rPr lang="en-IN" smtClean="0"/>
              <a:t>25-05-2019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B121E9-55F6-4BAD-AAFB-5E7A385CA73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DC101A1D-604A-4FB4-83BC-A89A6AAA705E}" type="datetimeFigureOut">
              <a:rPr lang="en-IN" smtClean="0"/>
              <a:t>25-05-2019</a:t>
            </a:fld>
            <a:endParaRPr lang="en-IN"/>
          </a:p>
        </p:txBody>
      </p:sp>
      <p:sp>
        <p:nvSpPr>
          <p:cNvPr id="27" name="Slide Number Placeholder 26"/>
          <p:cNvSpPr>
            <a:spLocks noGrp="1"/>
          </p:cNvSpPr>
          <p:nvPr>
            <p:ph type="sldNum" sz="quarter" idx="11"/>
          </p:nvPr>
        </p:nvSpPr>
        <p:spPr/>
        <p:txBody>
          <a:bodyPr rtlCol="0"/>
          <a:lstStyle/>
          <a:p>
            <a:fld id="{B6B121E9-55F6-4BAD-AAFB-5E7A385CA732}" type="slidenum">
              <a:rPr lang="en-IN" smtClean="0"/>
              <a:t>‹#›</a:t>
            </a:fld>
            <a:endParaRPr lang="en-IN"/>
          </a:p>
        </p:txBody>
      </p:sp>
      <p:sp>
        <p:nvSpPr>
          <p:cNvPr id="28" name="Footer Placeholder 27"/>
          <p:cNvSpPr>
            <a:spLocks noGrp="1"/>
          </p:cNvSpPr>
          <p:nvPr>
            <p:ph type="ftr" sz="quarter" idx="12"/>
          </p:nvPr>
        </p:nvSpPr>
        <p:spPr/>
        <p:txBody>
          <a:bodyPr rtlCol="0"/>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DC101A1D-604A-4FB4-83BC-A89A6AAA705E}" type="datetimeFigureOut">
              <a:rPr lang="en-IN" smtClean="0"/>
              <a:t>25-05-2019</a:t>
            </a:fld>
            <a:endParaRPr lang="en-IN"/>
          </a:p>
        </p:txBody>
      </p:sp>
      <p:sp>
        <p:nvSpPr>
          <p:cNvPr id="4" name="Footer Placeholder 3"/>
          <p:cNvSpPr>
            <a:spLocks noGrp="1"/>
          </p:cNvSpPr>
          <p:nvPr>
            <p:ph type="ftr" sz="quarter" idx="11"/>
          </p:nvPr>
        </p:nvSpPr>
        <p:spPr>
          <a:xfrm>
            <a:off x="5257800" y="612648"/>
            <a:ext cx="1325880" cy="457200"/>
          </a:xfrm>
        </p:spPr>
        <p:txBody>
          <a:bodyPr/>
          <a:lstStyle/>
          <a:p>
            <a:endParaRPr lang="en-IN"/>
          </a:p>
        </p:txBody>
      </p:sp>
      <p:sp>
        <p:nvSpPr>
          <p:cNvPr id="5" name="Slide Number Placeholder 4"/>
          <p:cNvSpPr>
            <a:spLocks noGrp="1"/>
          </p:cNvSpPr>
          <p:nvPr>
            <p:ph type="sldNum" sz="quarter" idx="12"/>
          </p:nvPr>
        </p:nvSpPr>
        <p:spPr>
          <a:xfrm>
            <a:off x="8174736" y="2272"/>
            <a:ext cx="762000" cy="365760"/>
          </a:xfrm>
        </p:spPr>
        <p:txBody>
          <a:bodyPr/>
          <a:lstStyle/>
          <a:p>
            <a:fld id="{B6B121E9-55F6-4BAD-AAFB-5E7A385CA73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101A1D-604A-4FB4-83BC-A89A6AAA705E}" type="datetimeFigureOut">
              <a:rPr lang="en-IN" smtClean="0"/>
              <a:t>25-05-2019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B121E9-55F6-4BAD-AAFB-5E7A385CA73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C101A1D-604A-4FB4-83BC-A89A6AAA705E}" type="datetimeFigureOut">
              <a:rPr lang="en-IN" smtClean="0"/>
              <a:t>25-05-2019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B121E9-55F6-4BAD-AAFB-5E7A385CA73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C101A1D-604A-4FB4-83BC-A89A6AAA705E}" type="datetimeFigureOut">
              <a:rPr lang="en-IN" smtClean="0"/>
              <a:t>25-05-2019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B121E9-55F6-4BAD-AAFB-5E7A385CA73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DC101A1D-604A-4FB4-83BC-A89A6AAA705E}" type="datetimeFigureOut">
              <a:rPr lang="en-IN" smtClean="0"/>
              <a:t>25-05-2019</a:t>
            </a:fld>
            <a:endParaRPr lang="en-IN"/>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IN"/>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B121E9-55F6-4BAD-AAFB-5E7A385CA73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gif"/><Relationship Id="rId1" Type="http://schemas.openxmlformats.org/officeDocument/2006/relationships/slideLayout" Target="../slideLayouts/slideLayout9.xml"/><Relationship Id="rId5" Type="http://schemas.openxmlformats.org/officeDocument/2006/relationships/image" Target="../media/image8.jpe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INTELLIGENT AND WEATHER ADAPTIVE SMART STREET LIGHTING CONTROLLING SYSTEM</a:t>
            </a:r>
            <a:endParaRPr lang="en-IN" dirty="0"/>
          </a:p>
        </p:txBody>
      </p:sp>
      <p:sp>
        <p:nvSpPr>
          <p:cNvPr id="3" name="Subtitle 2"/>
          <p:cNvSpPr>
            <a:spLocks noGrp="1"/>
          </p:cNvSpPr>
          <p:nvPr>
            <p:ph type="subTitle" idx="1"/>
          </p:nvPr>
        </p:nvSpPr>
        <p:spPr/>
        <p:txBody>
          <a:bodyPr>
            <a:normAutofit/>
          </a:bodyPr>
          <a:lstStyle/>
          <a:p>
            <a:endParaRPr lang="en-IN" sz="4000" dirty="0"/>
          </a:p>
        </p:txBody>
      </p:sp>
      <p:pic>
        <p:nvPicPr>
          <p:cNvPr id="4102" name="Picture 6" descr="C:\Users\sai ram dheeraj\AppData\Local\Microsoft\Windows\INetCache\IE\029P528T\_MG_5125-750184[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672"/>
            <a:ext cx="9138672" cy="5715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flipH="1">
            <a:off x="971600" y="1052736"/>
            <a:ext cx="6438448" cy="4524315"/>
          </a:xfrm>
          <a:prstGeom prst="rect">
            <a:avLst/>
          </a:prstGeom>
          <a:noFill/>
        </p:spPr>
        <p:txBody>
          <a:bodyPr wrap="square" rtlCol="0">
            <a:spAutoFit/>
          </a:bodyPr>
          <a:lstStyle/>
          <a:p>
            <a:r>
              <a:rPr lang="en-IN" sz="3200" dirty="0" smtClean="0">
                <a:solidFill>
                  <a:schemeClr val="bg1"/>
                </a:solidFill>
              </a:rPr>
              <a:t>INTELLIGENT AND WEATHER  ADAPTIVE STREET LIGHTING </a:t>
            </a:r>
            <a:r>
              <a:rPr lang="en-IN" sz="3200" dirty="0" smtClean="0">
                <a:solidFill>
                  <a:schemeClr val="bg1"/>
                </a:solidFill>
              </a:rPr>
              <a:t>SYSTEM</a:t>
            </a:r>
          </a:p>
          <a:p>
            <a:endParaRPr lang="en-IN" sz="3200" dirty="0" smtClean="0">
              <a:solidFill>
                <a:schemeClr val="bg1"/>
              </a:solidFill>
            </a:endParaRPr>
          </a:p>
          <a:p>
            <a:r>
              <a:rPr lang="en-IN" sz="3200" dirty="0" smtClean="0">
                <a:solidFill>
                  <a:schemeClr val="bg1"/>
                </a:solidFill>
              </a:rPr>
              <a:t>B.SAI RAM DHEERAJ</a:t>
            </a:r>
          </a:p>
          <a:p>
            <a:endParaRPr lang="en-IN" sz="3200" dirty="0" smtClean="0">
              <a:solidFill>
                <a:schemeClr val="bg1"/>
              </a:solidFill>
            </a:endParaRPr>
          </a:p>
          <a:p>
            <a:r>
              <a:rPr lang="en-IN" sz="3200" dirty="0" smtClean="0">
                <a:solidFill>
                  <a:schemeClr val="bg1"/>
                </a:solidFill>
              </a:rPr>
              <a:t>B.RADHESH SRI SAI</a:t>
            </a:r>
          </a:p>
          <a:p>
            <a:endParaRPr lang="en-IN" sz="3200" dirty="0" smtClean="0">
              <a:solidFill>
                <a:schemeClr val="bg1"/>
              </a:solidFill>
            </a:endParaRPr>
          </a:p>
          <a:p>
            <a:r>
              <a:rPr lang="en-IN" sz="3200" dirty="0" smtClean="0">
                <a:solidFill>
                  <a:schemeClr val="bg1"/>
                </a:solidFill>
              </a:rPr>
              <a:t>J.VENKAT</a:t>
            </a:r>
            <a:endParaRPr lang="en-IN" sz="3200" dirty="0">
              <a:solidFill>
                <a:schemeClr val="bg1"/>
              </a:solidFill>
            </a:endParaRPr>
          </a:p>
        </p:txBody>
      </p:sp>
    </p:spTree>
    <p:extLst>
      <p:ext uri="{BB962C8B-B14F-4D97-AF65-F5344CB8AC3E}">
        <p14:creationId xmlns:p14="http://schemas.microsoft.com/office/powerpoint/2010/main" val="23162237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lnSpcReduction="10000"/>
          </a:bodyPr>
          <a:lstStyle/>
          <a:p>
            <a:r>
              <a:rPr lang="en-US" dirty="0"/>
              <a:t>This project </a:t>
            </a:r>
            <a:r>
              <a:rPr lang="en-US" b="1" dirty="0"/>
              <a:t>Weather Adaptive Street Lighting system</a:t>
            </a:r>
            <a:r>
              <a:rPr lang="en-US" dirty="0"/>
              <a:t> could be a price effective, eco-friendly and therefore the safest technique to save energy and through this method the light status data is accessed from anytime and anyplace. It clearly tackles the matter the planet is facing these days that’s, saving energy. The project has scope </a:t>
            </a:r>
            <a:r>
              <a:rPr lang="en-US"/>
              <a:t>in </a:t>
            </a:r>
            <a:r>
              <a:rPr lang="en-US" smtClean="0"/>
              <a:t>varied alternative </a:t>
            </a:r>
            <a:r>
              <a:rPr lang="en-US" dirty="0"/>
              <a:t>applications like for providing lighting in industries, campuses and parking lots </a:t>
            </a:r>
            <a:r>
              <a:rPr lang="en-US" dirty="0" smtClean="0"/>
              <a:t>of large spaces </a:t>
            </a:r>
            <a:r>
              <a:rPr lang="en-US" dirty="0"/>
              <a:t>like malls.</a:t>
            </a:r>
            <a:endParaRPr lang="en-IN" dirty="0"/>
          </a:p>
        </p:txBody>
      </p:sp>
    </p:spTree>
    <p:extLst>
      <p:ext uri="{BB962C8B-B14F-4D97-AF65-F5344CB8AC3E}">
        <p14:creationId xmlns:p14="http://schemas.microsoft.com/office/powerpoint/2010/main" val="3566392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25858697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sz="half" idx="1"/>
          </p:nvPr>
        </p:nvSpPr>
        <p:spPr/>
        <p:txBody>
          <a:bodyPr/>
          <a:lstStyle/>
          <a:p>
            <a:r>
              <a:rPr lang="en-US" dirty="0"/>
              <a:t>The street lighting is one of the largest energy expenses for a city. An intelligent street lighting system can cut municipal street lighting costs as much as 50% - 70%.</a:t>
            </a:r>
          </a:p>
          <a:p>
            <a:r>
              <a:rPr lang="en-US" dirty="0"/>
              <a:t> An intelligent street lighting system is a system that adjusts light output based on usage and occupancy, i.e., automating classification of pedestrian versus cyclist, versus automotive. </a:t>
            </a:r>
          </a:p>
          <a:p>
            <a:endParaRPr lang="en-IN" dirty="0"/>
          </a:p>
        </p:txBody>
      </p:sp>
      <p:pic>
        <p:nvPicPr>
          <p:cNvPr id="7" name="Picture 5" descr="C:\Users\sai ram dheeraj\AppData\Local\Microsoft\Windows\INetCache\IE\LO8T1Z3E\Street_lamp_hunting_lodge_Moenchbruch_-_Straßenlaterne_Jagdschloss_Mönchbruch[1].jpg"/>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4860032" y="692696"/>
            <a:ext cx="4038600" cy="5973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941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An intelligent street light management proposes the installation of the wireless based system to </a:t>
            </a:r>
            <a:r>
              <a:rPr lang="en-US" dirty="0" smtClean="0"/>
              <a:t> control </a:t>
            </a:r>
            <a:r>
              <a:rPr lang="en-US" dirty="0"/>
              <a:t>the actual energy consumption of the street lights and take appropriate energy consumption reduction measures through power conditioning and control</a:t>
            </a:r>
            <a:endParaRPr lang="en-IN" dirty="0"/>
          </a:p>
          <a:p>
            <a:endParaRPr lang="en-IN" dirty="0"/>
          </a:p>
        </p:txBody>
      </p:sp>
    </p:spTree>
    <p:extLst>
      <p:ext uri="{BB962C8B-B14F-4D97-AF65-F5344CB8AC3E}">
        <p14:creationId xmlns:p14="http://schemas.microsoft.com/office/powerpoint/2010/main" val="30572593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Users\sai ram dheeraj\AppData\Local\Microsoft\Windows\INetCache\IE\029P528T\night-423012_960_720[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9784"/>
            <a:ext cx="9002564"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23528" y="539388"/>
            <a:ext cx="8424936" cy="5940088"/>
          </a:xfrm>
          <a:prstGeom prst="rect">
            <a:avLst/>
          </a:prstGeom>
          <a:noFill/>
        </p:spPr>
        <p:txBody>
          <a:bodyPr wrap="square" rtlCol="0">
            <a:spAutoFit/>
          </a:bodyPr>
          <a:lstStyle/>
          <a:p>
            <a:r>
              <a:rPr lang="en-IN" sz="3200" dirty="0" smtClean="0">
                <a:solidFill>
                  <a:schemeClr val="bg1"/>
                </a:solidFill>
              </a:rPr>
              <a:t>PROBLEM DEFINATION:</a:t>
            </a:r>
          </a:p>
          <a:p>
            <a:endParaRPr lang="en-IN" sz="3200" dirty="0" smtClean="0">
              <a:solidFill>
                <a:schemeClr val="bg1"/>
              </a:solidFill>
            </a:endParaRPr>
          </a:p>
          <a:p>
            <a:r>
              <a:rPr lang="en-US" sz="3200" dirty="0">
                <a:solidFill>
                  <a:schemeClr val="bg1"/>
                </a:solidFill>
              </a:rPr>
              <a:t>We have seen in the number of cities where the street lights is the one of the huge energy expense for a city. Currently we have manual system where the light will be switched ON in the evening before the sunset and they are switched OFF next day morning after there is sufficient light outside. So there is lot of energy waste between ON and OFF timing. </a:t>
            </a:r>
          </a:p>
          <a:p>
            <a:endParaRPr lang="en-IN" sz="3200" dirty="0" smtClean="0">
              <a:solidFill>
                <a:schemeClr val="bg1"/>
              </a:solidFill>
            </a:endParaRPr>
          </a:p>
          <a:p>
            <a:endParaRPr lang="en-IN" sz="2800" dirty="0">
              <a:solidFill>
                <a:schemeClr val="bg1"/>
              </a:solidFill>
            </a:endParaRPr>
          </a:p>
        </p:txBody>
      </p:sp>
    </p:spTree>
    <p:extLst>
      <p:ext uri="{BB962C8B-B14F-4D97-AF65-F5344CB8AC3E}">
        <p14:creationId xmlns:p14="http://schemas.microsoft.com/office/powerpoint/2010/main" val="1916370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descr="C:\Users\sai ram dheeraj\AppData\Local\Microsoft\Windows\INetCache\IE\029P528T\night-423012_960_72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26840" y="863134"/>
            <a:ext cx="7257528" cy="4832092"/>
          </a:xfrm>
          <a:prstGeom prst="rect">
            <a:avLst/>
          </a:prstGeom>
          <a:noFill/>
        </p:spPr>
        <p:txBody>
          <a:bodyPr wrap="square" rtlCol="0">
            <a:spAutoFit/>
          </a:bodyPr>
          <a:lstStyle/>
          <a:p>
            <a:endParaRPr lang="en-IN" sz="2800" dirty="0" smtClean="0">
              <a:solidFill>
                <a:schemeClr val="bg1"/>
              </a:solidFill>
            </a:endParaRPr>
          </a:p>
          <a:p>
            <a:r>
              <a:rPr lang="en-US" sz="2800" dirty="0">
                <a:solidFill>
                  <a:schemeClr val="bg1"/>
                </a:solidFill>
              </a:rPr>
              <a:t>Disadvantages of Existing System </a:t>
            </a:r>
            <a:r>
              <a:rPr lang="en-US" sz="2800" dirty="0" smtClean="0">
                <a:solidFill>
                  <a:schemeClr val="bg1"/>
                </a:solidFill>
              </a:rPr>
              <a:t>:</a:t>
            </a:r>
          </a:p>
          <a:p>
            <a:endParaRPr lang="en-US" sz="2800" dirty="0">
              <a:solidFill>
                <a:schemeClr val="bg1"/>
              </a:solidFill>
            </a:endParaRPr>
          </a:p>
          <a:p>
            <a:pPr marL="109728" indent="0">
              <a:buNone/>
            </a:pPr>
            <a:r>
              <a:rPr lang="en-US" sz="2800" dirty="0">
                <a:solidFill>
                  <a:schemeClr val="bg1"/>
                </a:solidFill>
              </a:rPr>
              <a:t>  Manual Switching off/on of Street </a:t>
            </a:r>
            <a:r>
              <a:rPr lang="en-US" sz="2800" dirty="0" smtClean="0">
                <a:solidFill>
                  <a:schemeClr val="bg1"/>
                </a:solidFill>
              </a:rPr>
              <a:t>Lights</a:t>
            </a:r>
          </a:p>
          <a:p>
            <a:pPr marL="109728" indent="0">
              <a:buNone/>
            </a:pPr>
            <a:r>
              <a:rPr lang="en-US" sz="2800" dirty="0" smtClean="0">
                <a:solidFill>
                  <a:schemeClr val="bg1"/>
                </a:solidFill>
              </a:rPr>
              <a:t> </a:t>
            </a:r>
            <a:endParaRPr lang="en-US" sz="2800" dirty="0">
              <a:solidFill>
                <a:schemeClr val="bg1"/>
              </a:solidFill>
            </a:endParaRPr>
          </a:p>
          <a:p>
            <a:pPr marL="109728" indent="0">
              <a:buNone/>
            </a:pPr>
            <a:r>
              <a:rPr lang="en-US" sz="2800" dirty="0">
                <a:solidFill>
                  <a:schemeClr val="bg1"/>
                </a:solidFill>
              </a:rPr>
              <a:t>  More Energy Consumption. </a:t>
            </a:r>
          </a:p>
          <a:p>
            <a:pPr marL="109728" indent="0">
              <a:buNone/>
            </a:pPr>
            <a:r>
              <a:rPr lang="en-US" sz="2800" dirty="0"/>
              <a:t>  High expense</a:t>
            </a:r>
          </a:p>
          <a:p>
            <a:pPr marL="109728" indent="0">
              <a:buNone/>
            </a:pPr>
            <a:r>
              <a:rPr lang="en-US" sz="2800" dirty="0"/>
              <a:t>  </a:t>
            </a:r>
            <a:r>
              <a:rPr lang="en-US" sz="2800" dirty="0">
                <a:solidFill>
                  <a:schemeClr val="bg1"/>
                </a:solidFill>
              </a:rPr>
              <a:t>More </a:t>
            </a:r>
            <a:r>
              <a:rPr lang="en-US" sz="2800" dirty="0" smtClean="0">
                <a:solidFill>
                  <a:schemeClr val="bg1"/>
                </a:solidFill>
              </a:rPr>
              <a:t>manpower</a:t>
            </a:r>
          </a:p>
          <a:p>
            <a:pPr marL="109728" indent="0">
              <a:buNone/>
            </a:pPr>
            <a:endParaRPr lang="en-US" sz="2800" dirty="0" smtClean="0">
              <a:solidFill>
                <a:schemeClr val="bg1"/>
              </a:solidFill>
            </a:endParaRPr>
          </a:p>
          <a:p>
            <a:pPr marL="109728" indent="0">
              <a:buNone/>
            </a:pPr>
            <a:r>
              <a:rPr lang="en-US" sz="2800" dirty="0" smtClean="0">
                <a:solidFill>
                  <a:schemeClr val="bg1"/>
                </a:solidFill>
              </a:rPr>
              <a:t>   High expense</a:t>
            </a:r>
            <a:endParaRPr lang="en-IN" sz="2800" dirty="0">
              <a:solidFill>
                <a:schemeClr val="bg1"/>
              </a:solidFill>
            </a:endParaRPr>
          </a:p>
          <a:p>
            <a:endParaRPr lang="en-IN" sz="2800" dirty="0">
              <a:solidFill>
                <a:schemeClr val="bg1"/>
              </a:solidFill>
            </a:endParaRPr>
          </a:p>
        </p:txBody>
      </p:sp>
    </p:spTree>
    <p:extLst>
      <p:ext uri="{BB962C8B-B14F-4D97-AF65-F5344CB8AC3E}">
        <p14:creationId xmlns:p14="http://schemas.microsoft.com/office/powerpoint/2010/main" val="37985713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1" name="Picture 3" descr="C:\Users\sai ram dheeraj\AppData\Local\Microsoft\Windows\INetCache\IE\029P528T\night-423012_960_72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23528" y="151179"/>
            <a:ext cx="6408712" cy="6986528"/>
          </a:xfrm>
          <a:prstGeom prst="rect">
            <a:avLst/>
          </a:prstGeom>
          <a:noFill/>
        </p:spPr>
        <p:txBody>
          <a:bodyPr wrap="square" rtlCol="0">
            <a:spAutoFit/>
          </a:bodyPr>
          <a:lstStyle/>
          <a:p>
            <a:r>
              <a:rPr lang="en-US" sz="2800" dirty="0">
                <a:solidFill>
                  <a:schemeClr val="bg1"/>
                </a:solidFill>
              </a:rPr>
              <a:t>Advantages of the Proposed System </a:t>
            </a:r>
            <a:r>
              <a:rPr lang="en-US" sz="2800" dirty="0" smtClean="0">
                <a:solidFill>
                  <a:schemeClr val="bg1"/>
                </a:solidFill>
              </a:rPr>
              <a:t>:</a:t>
            </a:r>
          </a:p>
          <a:p>
            <a:endParaRPr lang="en-US" sz="2800" dirty="0">
              <a:solidFill>
                <a:schemeClr val="bg1"/>
              </a:solidFill>
            </a:endParaRPr>
          </a:p>
          <a:p>
            <a:pPr marL="109728" indent="0">
              <a:buNone/>
            </a:pPr>
            <a:r>
              <a:rPr lang="en-US" sz="2800" dirty="0" smtClean="0">
                <a:solidFill>
                  <a:schemeClr val="bg1"/>
                </a:solidFill>
              </a:rPr>
              <a:t>Automatic </a:t>
            </a:r>
            <a:r>
              <a:rPr lang="en-US" sz="2800" dirty="0">
                <a:solidFill>
                  <a:schemeClr val="bg1"/>
                </a:solidFill>
              </a:rPr>
              <a:t>Switching of Street lights</a:t>
            </a:r>
            <a:r>
              <a:rPr lang="en-US" sz="2800" dirty="0" smtClean="0">
                <a:solidFill>
                  <a:schemeClr val="bg1"/>
                </a:solidFill>
              </a:rPr>
              <a:t>.</a:t>
            </a:r>
          </a:p>
          <a:p>
            <a:pPr marL="109728" indent="0">
              <a:buNone/>
            </a:pPr>
            <a:r>
              <a:rPr lang="en-US" sz="2800" dirty="0" smtClean="0">
                <a:solidFill>
                  <a:schemeClr val="bg1"/>
                </a:solidFill>
              </a:rPr>
              <a:t>                   </a:t>
            </a:r>
            <a:endParaRPr lang="en-US" sz="2800" dirty="0">
              <a:solidFill>
                <a:schemeClr val="bg1"/>
              </a:solidFill>
            </a:endParaRPr>
          </a:p>
          <a:p>
            <a:pPr marL="109728" indent="0">
              <a:buNone/>
            </a:pPr>
            <a:r>
              <a:rPr lang="en-US" sz="2800" dirty="0">
                <a:solidFill>
                  <a:schemeClr val="bg1"/>
                </a:solidFill>
              </a:rPr>
              <a:t>maintenance Cost Reduction</a:t>
            </a:r>
            <a:r>
              <a:rPr lang="en-US" sz="2800" dirty="0" smtClean="0">
                <a:solidFill>
                  <a:schemeClr val="bg1"/>
                </a:solidFill>
              </a:rPr>
              <a:t>.</a:t>
            </a:r>
          </a:p>
          <a:p>
            <a:pPr marL="109728" indent="0">
              <a:buNone/>
            </a:pPr>
            <a:r>
              <a:rPr lang="en-US" sz="2800" dirty="0" smtClean="0">
                <a:solidFill>
                  <a:schemeClr val="bg1"/>
                </a:solidFill>
              </a:rPr>
              <a:t> </a:t>
            </a:r>
            <a:endParaRPr lang="en-US" sz="2800" dirty="0">
              <a:solidFill>
                <a:schemeClr val="bg1"/>
              </a:solidFill>
            </a:endParaRPr>
          </a:p>
          <a:p>
            <a:pPr marL="109728" indent="0">
              <a:buNone/>
            </a:pPr>
            <a:r>
              <a:rPr lang="en-US" sz="2800" dirty="0">
                <a:solidFill>
                  <a:schemeClr val="bg1"/>
                </a:solidFill>
              </a:rPr>
              <a:t> Reduction in CO₂ emission</a:t>
            </a:r>
            <a:r>
              <a:rPr lang="en-US" sz="2800" dirty="0" smtClean="0">
                <a:solidFill>
                  <a:schemeClr val="bg1"/>
                </a:solidFill>
              </a:rPr>
              <a:t>.</a:t>
            </a:r>
          </a:p>
          <a:p>
            <a:pPr marL="109728" indent="0">
              <a:buNone/>
            </a:pPr>
            <a:r>
              <a:rPr lang="en-US" sz="2800" dirty="0" smtClean="0">
                <a:solidFill>
                  <a:schemeClr val="bg1"/>
                </a:solidFill>
              </a:rPr>
              <a:t> </a:t>
            </a:r>
            <a:endParaRPr lang="en-US" sz="2800" dirty="0">
              <a:solidFill>
                <a:schemeClr val="bg1"/>
              </a:solidFill>
            </a:endParaRPr>
          </a:p>
          <a:p>
            <a:pPr marL="109728" indent="0">
              <a:buNone/>
            </a:pPr>
            <a:r>
              <a:rPr lang="en-US" sz="2800" dirty="0">
                <a:solidFill>
                  <a:schemeClr val="bg1"/>
                </a:solidFill>
              </a:rPr>
              <a:t> Reduction of light pollution</a:t>
            </a:r>
            <a:r>
              <a:rPr lang="en-US" sz="2800" dirty="0" smtClean="0">
                <a:solidFill>
                  <a:schemeClr val="bg1"/>
                </a:solidFill>
              </a:rPr>
              <a:t>.</a:t>
            </a:r>
          </a:p>
          <a:p>
            <a:pPr marL="109728" indent="0">
              <a:buNone/>
            </a:pPr>
            <a:r>
              <a:rPr lang="en-US" sz="2800" dirty="0" smtClean="0">
                <a:solidFill>
                  <a:schemeClr val="bg1"/>
                </a:solidFill>
              </a:rPr>
              <a:t> </a:t>
            </a:r>
            <a:endParaRPr lang="en-US" sz="2800" dirty="0">
              <a:solidFill>
                <a:schemeClr val="bg1"/>
              </a:solidFill>
            </a:endParaRPr>
          </a:p>
          <a:p>
            <a:pPr marL="109728" indent="0">
              <a:buNone/>
            </a:pPr>
            <a:r>
              <a:rPr lang="en-US" sz="2800" dirty="0">
                <a:solidFill>
                  <a:schemeClr val="bg1"/>
                </a:solidFill>
              </a:rPr>
              <a:t> Wireless Communication</a:t>
            </a:r>
            <a:r>
              <a:rPr lang="en-US" sz="2800" dirty="0" smtClean="0">
                <a:solidFill>
                  <a:schemeClr val="bg1"/>
                </a:solidFill>
              </a:rPr>
              <a:t>.</a:t>
            </a:r>
          </a:p>
          <a:p>
            <a:pPr marL="109728" indent="0">
              <a:buNone/>
            </a:pPr>
            <a:r>
              <a:rPr lang="en-US" sz="2800" dirty="0" smtClean="0">
                <a:solidFill>
                  <a:schemeClr val="bg1"/>
                </a:solidFill>
              </a:rPr>
              <a:t> </a:t>
            </a:r>
            <a:endParaRPr lang="en-US" sz="2800" dirty="0">
              <a:solidFill>
                <a:schemeClr val="bg1"/>
              </a:solidFill>
            </a:endParaRPr>
          </a:p>
          <a:p>
            <a:pPr marL="109728" indent="0">
              <a:buNone/>
            </a:pPr>
            <a:r>
              <a:rPr lang="en-US" sz="2800" dirty="0">
                <a:solidFill>
                  <a:schemeClr val="bg1"/>
                </a:solidFill>
              </a:rPr>
              <a:t>Energy Saving</a:t>
            </a:r>
            <a:r>
              <a:rPr lang="en-US" sz="2800" dirty="0" smtClean="0">
                <a:solidFill>
                  <a:schemeClr val="bg1"/>
                </a:solidFill>
              </a:rPr>
              <a:t>.</a:t>
            </a:r>
          </a:p>
          <a:p>
            <a:pPr marL="109728" indent="0">
              <a:buNone/>
            </a:pPr>
            <a:r>
              <a:rPr lang="en-US" sz="2800" dirty="0" smtClean="0">
                <a:solidFill>
                  <a:schemeClr val="bg1"/>
                </a:solidFill>
              </a:rPr>
              <a:t> </a:t>
            </a:r>
            <a:endParaRPr lang="en-US" sz="2800" dirty="0">
              <a:solidFill>
                <a:schemeClr val="bg1"/>
              </a:solidFill>
            </a:endParaRPr>
          </a:p>
          <a:p>
            <a:pPr marL="109728" indent="0">
              <a:buNone/>
            </a:pPr>
            <a:r>
              <a:rPr lang="en-US" sz="2800" dirty="0">
                <a:solidFill>
                  <a:schemeClr val="bg1"/>
                </a:solidFill>
              </a:rPr>
              <a:t> Reduction of manpower.</a:t>
            </a:r>
            <a:endParaRPr lang="en-IN" sz="2800" dirty="0">
              <a:solidFill>
                <a:schemeClr val="bg1"/>
              </a:solidFill>
            </a:endParaRPr>
          </a:p>
          <a:p>
            <a:endParaRPr lang="en-IN" sz="2800" dirty="0"/>
          </a:p>
        </p:txBody>
      </p:sp>
    </p:spTree>
    <p:extLst>
      <p:ext uri="{BB962C8B-B14F-4D97-AF65-F5344CB8AC3E}">
        <p14:creationId xmlns:p14="http://schemas.microsoft.com/office/powerpoint/2010/main" val="31721625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COMPONENTS USED:</a:t>
            </a:r>
            <a:endParaRPr lang="en-IN" dirty="0"/>
          </a:p>
        </p:txBody>
      </p:sp>
      <p:sp>
        <p:nvSpPr>
          <p:cNvPr id="3" name="Content Placeholder 2"/>
          <p:cNvSpPr>
            <a:spLocks noGrp="1"/>
          </p:cNvSpPr>
          <p:nvPr>
            <p:ph idx="1"/>
          </p:nvPr>
        </p:nvSpPr>
        <p:spPr/>
        <p:txBody>
          <a:bodyPr/>
          <a:lstStyle/>
          <a:p>
            <a:r>
              <a:rPr lang="en-IN" dirty="0" smtClean="0"/>
              <a:t>LDR</a:t>
            </a:r>
          </a:p>
          <a:p>
            <a:r>
              <a:rPr lang="en-IN" dirty="0" smtClean="0"/>
              <a:t>LED</a:t>
            </a:r>
          </a:p>
          <a:p>
            <a:r>
              <a:rPr lang="en-IN" dirty="0" smtClean="0"/>
              <a:t>AURDINO SOFTWARE</a:t>
            </a:r>
          </a:p>
          <a:p>
            <a:r>
              <a:rPr lang="en-IN" dirty="0" smtClean="0"/>
              <a:t>NODE MCU(ESP8266)</a:t>
            </a:r>
          </a:p>
          <a:p>
            <a:r>
              <a:rPr lang="en-IN" dirty="0" smtClean="0"/>
              <a:t>NRF MODULE(For TX and RX)</a:t>
            </a:r>
            <a:endParaRPr lang="en-IN" dirty="0"/>
          </a:p>
        </p:txBody>
      </p:sp>
    </p:spTree>
    <p:extLst>
      <p:ext uri="{BB962C8B-B14F-4D97-AF65-F5344CB8AC3E}">
        <p14:creationId xmlns:p14="http://schemas.microsoft.com/office/powerpoint/2010/main" val="8163306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sai ram dheeraj\AppData\Local\Microsoft\Windows\INetCache\IE\03CUYFEK\Ldr1[1].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76170" y="722251"/>
            <a:ext cx="2238375"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sai ram dheeraj\AppData\Local\Microsoft\Windows\INetCache\IE\029P528T\oimg_ca00183473[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2600" y="667262"/>
            <a:ext cx="2934464" cy="229833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sai ram dheeraj\AppData\Local\Microsoft\Windows\INetCache\IE\LO8T1Z3E\nodemcu_pinout_70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693" y="2965598"/>
            <a:ext cx="4823704" cy="3545014"/>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sai ram dheeraj\AppData\Local\Microsoft\Windows\INetCache\IE\LO8T1Z3E\nodemcu-mqtt[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64088" y="3188583"/>
            <a:ext cx="3096344" cy="3322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8514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sai ram dheeraj\AppData\Local\Microsoft\Windows\INetCache\IE\029P528T\the_Arduino_IDE-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770" y="1015802"/>
            <a:ext cx="4810350" cy="4922912"/>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sai ram dheeraj\AppData\Local\Microsoft\Windows\INetCache\IE\029P528T\Nrf24l01_pinout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7" y="2002893"/>
            <a:ext cx="4608511"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8085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231</TotalTime>
  <Words>290</Words>
  <Application>Microsoft Office PowerPoint</Application>
  <PresentationFormat>On-screen Show (4:3)</PresentationFormat>
  <Paragraphs>48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Urban</vt:lpstr>
      <vt:lpstr>INTELLIGENT AND WEATHER ADAPTIVE SMART STREET LIGHTING CONTROLLING SYSTEM</vt:lpstr>
      <vt:lpstr>INTRODUCTION</vt:lpstr>
      <vt:lpstr>PowerPoint Presentation</vt:lpstr>
      <vt:lpstr>PowerPoint Presentation</vt:lpstr>
      <vt:lpstr>PowerPoint Presentation</vt:lpstr>
      <vt:lpstr>PowerPoint Presentation</vt:lpstr>
      <vt:lpstr>COMPONENTS USED:</vt:lpstr>
      <vt:lpstr>PowerPoint Presentation</vt:lpstr>
      <vt:lpstr>PowerPoint Presentation</vt:lpstr>
      <vt:lpstr>CONCLUSION: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AND WEATHER ADAPTIVE SMART STREET LIGHTING CONTROLLING SYSTEM</dc:title>
  <dc:creator>sai ram dheeraj</dc:creator>
  <cp:lastModifiedBy>sai ram dheeraj</cp:lastModifiedBy>
  <cp:revision>13</cp:revision>
  <dcterms:created xsi:type="dcterms:W3CDTF">2019-05-24T18:20:43Z</dcterms:created>
  <dcterms:modified xsi:type="dcterms:W3CDTF">2019-05-25T08:05:13Z</dcterms:modified>
</cp:coreProperties>
</file>