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7" r:id="rId2"/>
    <p:sldId id="256" r:id="rId3"/>
    <p:sldId id="258" r:id="rId4"/>
    <p:sldId id="262" r:id="rId5"/>
    <p:sldId id="264" r:id="rId6"/>
    <p:sldId id="263" r:id="rId7"/>
    <p:sldId id="267" r:id="rId8"/>
    <p:sldId id="266" r:id="rId9"/>
    <p:sldId id="268" r:id="rId10"/>
    <p:sldId id="270" r:id="rId11"/>
    <p:sldId id="272" r:id="rId12"/>
    <p:sldId id="274" r:id="rId13"/>
    <p:sldId id="25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5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2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28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9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9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24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83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1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4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8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4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9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165D6F-345E-466A-B06A-85F6B9574F5E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311A-09D7-46CF-8B44-70D430601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4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07B9-AEE1-47FB-925B-A3AB57BC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			   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 review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3600" b="1" i="1" dirty="0">
                <a:solidFill>
                  <a:schemeClr val="bg1"/>
                </a:solidFill>
              </a:rPr>
              <a:t>					    </a:t>
            </a:r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Friday Sales Data Analysis</a:t>
            </a:r>
          </a:p>
          <a:p>
            <a:pPr marL="0" indent="0">
              <a:buNone/>
            </a:pPr>
            <a:r>
              <a:rPr lang="en-IN" sz="1800" b="1" i="1" dirty="0">
                <a:solidFill>
                  <a:srgbClr val="FF0000"/>
                </a:solidFill>
              </a:rPr>
              <a:t>		       									</a:t>
            </a:r>
            <a:r>
              <a:rPr lang="en-IN" sz="1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</a:p>
          <a:p>
            <a:pPr marL="0" indent="0">
              <a:buNone/>
            </a:pPr>
            <a:r>
              <a:rPr lang="en-IN" sz="1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       			, 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Pies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					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Team Members:</a:t>
            </a:r>
          </a:p>
          <a:p>
            <a:pPr marL="0" indent="0">
              <a:buNone/>
            </a:pPr>
            <a:r>
              <a:rPr lang="en-IN" sz="2800" b="1" i="1" dirty="0">
                <a:solidFill>
                  <a:srgbClr val="FF0000"/>
                </a:solidFill>
              </a:rPr>
              <a:t>											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Madhan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T. Madhava Krishna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D. C H N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Phaneendra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P. Manoj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CBCE-8CCA-4B86-9823-DDD903B3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39"/>
            <a:ext cx="10515600" cy="56963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the Numeric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D62F6-4221-40F7-A976-DA0D75C5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7" y="993914"/>
            <a:ext cx="5555698" cy="2879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61440-9E7D-4756-8EBE-4AB02CA5C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993913"/>
            <a:ext cx="5936973" cy="2879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5F895-3E4D-4070-B434-CAC34EE70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86" y="3978965"/>
            <a:ext cx="5724939" cy="28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4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A4B9-E078-4F18-9AC1-E4DBEB70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495"/>
            <a:ext cx="10515600" cy="622645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2FEA7-F8D1-42F3-AA28-8B927618B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1364975"/>
            <a:ext cx="10515599" cy="46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7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952E-DBB6-43A7-8C89-ED063C15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808"/>
            <a:ext cx="10515600" cy="53008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27D9E-A33E-445D-B0AB-8517EB5F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46922"/>
            <a:ext cx="10764355" cy="526111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applied different kind of the classification on our data and selected the one which gave us the best accuracy</a:t>
            </a:r>
          </a:p>
          <a:p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Linear </a:t>
            </a:r>
            <a:r>
              <a:rPr lang="en-US" sz="2400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rigression</a:t>
            </a: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12.4907%</a:t>
            </a:r>
          </a:p>
          <a:p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Decision tree : 41.3729%</a:t>
            </a:r>
          </a:p>
          <a:p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Random forest : 66.5594%</a:t>
            </a:r>
          </a:p>
          <a:p>
            <a:r>
              <a:rPr lang="en-US" sz="3600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random forest is the one which gave the best accuracy. Having an</a:t>
            </a:r>
          </a:p>
          <a:p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66%(test) &amp; 94%(train) means that our model is good enough to predict whether the customer would like to purchase or not.</a:t>
            </a:r>
            <a:endParaRPr lang="en-IN" sz="2400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5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51925-F78D-4FED-B4F4-96989303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40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40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HasTags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914400" lvl="2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BlackFriday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114K </a:t>
            </a:r>
          </a:p>
          <a:p>
            <a:pPr marL="914400" lvl="2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GivingTuesday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79K </a:t>
            </a:r>
          </a:p>
          <a:p>
            <a:pPr marL="914400" lvl="2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CyberMonday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63K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0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hanks images for ppt">
            <a:extLst>
              <a:ext uri="{FF2B5EF4-FFF2-40B4-BE49-F238E27FC236}">
                <a16:creationId xmlns:a16="http://schemas.microsoft.com/office/drawing/2014/main" id="{EC20B1F7-14B0-449F-B677-C9E49BEFA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0" r="691"/>
          <a:stretch/>
        </p:blipFill>
        <p:spPr bwMode="auto">
          <a:xfrm>
            <a:off x="0" y="0"/>
            <a:ext cx="1044271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33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3EA373-24C1-4B5A-B0C6-7707B0940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cap="none" dirty="0"/>
          </a:p>
          <a:p>
            <a:pPr algn="l"/>
            <a:r>
              <a:rPr lang="en-US" sz="4000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day after thanksgiving in the U.S. Is called black </a:t>
            </a:r>
            <a:r>
              <a:rPr lang="en-US" cap="none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en-US" cap="none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(BF) and serves as the traditional start to the holiday shopping season.</a:t>
            </a:r>
          </a:p>
          <a:p>
            <a:pPr algn="l"/>
            <a:endParaRPr lang="en-US" cap="none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known for deep discounts (</a:t>
            </a:r>
            <a:r>
              <a:rPr lang="en-US" cap="none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cap="none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Doorbusters), black </a:t>
            </a:r>
            <a:r>
              <a:rPr lang="en-US" cap="none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en-US" cap="none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shopping manifests adventure, competition and urgency around getting great deals. </a:t>
            </a:r>
          </a:p>
          <a:p>
            <a:pPr algn="l"/>
            <a:endParaRPr lang="en-US" cap="none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cyber </a:t>
            </a:r>
            <a:r>
              <a:rPr lang="en-US" cap="none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r>
              <a:rPr lang="en-US" cap="none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gaining popularity, black </a:t>
            </a:r>
            <a:r>
              <a:rPr lang="en-US" cap="none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en-US" cap="none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shopping continues to be popular because of an abundance of doorbuster deals, instant gratification, and the benefit of social shopping. </a:t>
            </a:r>
            <a:endParaRPr lang="en-IN" cap="none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68B4-E452-4A26-B5A6-42A56829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sz="40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Predicting Purchase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simple Machine Learning model that can predict how much a Customer is likely to spend on the eve of Black Friday.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 Recognition 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and Understand the most important factors from predictors such as Age, Gender, City of Residence etc., that influence the spending of a Customer. 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quantitative impact of the revealed factors and how they influence   Purchase by a Customer on a personal level i.e., whether they have a positive or negative contribution on the Purchase.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7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925C-EE41-4D12-BB18-FCEB65F5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Dataset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comes from a competition hosted by Analytics Vidhya[2].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of 550000 observations about the Black Friday in a retail     store.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various kinds of variables either Numeric or Categorical in nature. The dataset contains 2 columns with missing values: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166986 observations missing in column ‘Product_Category_2’.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373299 observations missing in column ‘Product_Category_3’.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50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B6C8EA-B7ED-48B5-ABB1-C9338CCB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8" y="426214"/>
            <a:ext cx="9404723" cy="753230"/>
          </a:xfrm>
        </p:spPr>
        <p:txBody>
          <a:bodyPr/>
          <a:lstStyle/>
          <a:p>
            <a:r>
              <a:rPr lang="en-IN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AA7FB-D91C-409D-8141-7DE59557C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8" t="20116" r="18688" b="10289"/>
          <a:stretch/>
        </p:blipFill>
        <p:spPr>
          <a:xfrm>
            <a:off x="1020418" y="1550505"/>
            <a:ext cx="8004312" cy="4094922"/>
          </a:xfrm>
        </p:spPr>
      </p:pic>
    </p:spTree>
    <p:extLst>
      <p:ext uri="{BB962C8B-B14F-4D97-AF65-F5344CB8AC3E}">
        <p14:creationId xmlns:p14="http://schemas.microsoft.com/office/powerpoint/2010/main" val="204325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E77-D249-419B-9AA1-4FBAB5C7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40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the raw data contained in any given Dataset is usually unprocessed, incomplete, and noisy.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be useful for data mining purposes, the Dataset needs to undergo pre-processing, in the form of ‘Data Cleaning’ and ‘Data Transformation’.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Missing Values[3]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3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40E6-B335-4555-A88E-C20E85CA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060"/>
            <a:ext cx="9144000" cy="52814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Categorical Variables</a:t>
            </a: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B21A4A-89D7-4304-84D4-1D9C3770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6" y="5114472"/>
            <a:ext cx="4903303" cy="52814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bracket 18-45 shops the most.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BBDA7-AAA5-47D7-9B96-42AB24C67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1020344"/>
            <a:ext cx="5844209" cy="3823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36FFA-A406-4D10-925E-9464346FB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57" y="1179443"/>
            <a:ext cx="6056243" cy="3260036"/>
          </a:xfrm>
          <a:prstGeom prst="rect">
            <a:avLst/>
          </a:prstGeom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CC544D3D-3B42-4A09-8B7D-5447BBE67D6C}"/>
              </a:ext>
            </a:extLst>
          </p:cNvPr>
          <p:cNvSpPr txBox="1">
            <a:spLocks/>
          </p:cNvSpPr>
          <p:nvPr/>
        </p:nvSpPr>
        <p:spPr>
          <a:xfrm>
            <a:off x="6029739" y="4875801"/>
            <a:ext cx="6268278" cy="70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Male shoppers are more frequent than Female Shoppers.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2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1F23-0C8D-469D-A1D0-58B3C4EC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937"/>
            <a:ext cx="10515600" cy="79810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Categorical Variables</a:t>
            </a:r>
            <a:endParaRPr lang="en-IN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4E22BC-39FB-4DED-8C19-B83D7D05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409" y="5540929"/>
            <a:ext cx="10515600" cy="91288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 5 Customers by Purchase: 4, 0,7,1,17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Lowest 5 Customers by Purchase: 19,13,18,9,8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87DBC-14CA-4075-A130-08A91C49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8" y="1183218"/>
            <a:ext cx="9594404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3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7272-050D-4B75-BB03-FEF65314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31"/>
            <a:ext cx="10515600" cy="60960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the variables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09C06-1C62-47EB-96C5-44C7929C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14525"/>
            <a:ext cx="4838700" cy="302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792CC-9A43-4485-AFE0-AC48D5AF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1997765"/>
            <a:ext cx="4943061" cy="29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8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343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Discription of Variables</vt:lpstr>
      <vt:lpstr>PowerPoint Presentation</vt:lpstr>
      <vt:lpstr>Exploring Categorical Variables</vt:lpstr>
      <vt:lpstr>Exploring Categorical Variables</vt:lpstr>
      <vt:lpstr>Distribution of the variables </vt:lpstr>
      <vt:lpstr>Distribution of the Numeric variables</vt:lpstr>
      <vt:lpstr>Correlation</vt:lpstr>
      <vt:lpstr>Model Fitting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 Mohan</dc:creator>
  <cp:lastModifiedBy>Madhan Mohan</cp:lastModifiedBy>
  <cp:revision>18</cp:revision>
  <dcterms:created xsi:type="dcterms:W3CDTF">2019-05-24T17:02:19Z</dcterms:created>
  <dcterms:modified xsi:type="dcterms:W3CDTF">2019-05-24T20:00:00Z</dcterms:modified>
</cp:coreProperties>
</file>