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0" r:id="rId1"/>
  </p:sldMasterIdLst>
  <p:notesMasterIdLst>
    <p:notesMasterId r:id="rId15"/>
  </p:notesMasterIdLst>
  <p:sldIdLst>
    <p:sldId id="275" r:id="rId2"/>
    <p:sldId id="284" r:id="rId3"/>
    <p:sldId id="258" r:id="rId4"/>
    <p:sldId id="262" r:id="rId5"/>
    <p:sldId id="280" r:id="rId6"/>
    <p:sldId id="291" r:id="rId7"/>
    <p:sldId id="281" r:id="rId8"/>
    <p:sldId id="285" r:id="rId9"/>
    <p:sldId id="287" r:id="rId10"/>
    <p:sldId id="289" r:id="rId11"/>
    <p:sldId id="293" r:id="rId12"/>
    <p:sldId id="294" r:id="rId13"/>
    <p:sldId id="292"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lyani" initials="k" lastIdx="1" clrIdx="0">
    <p:extLst>
      <p:ext uri="{19B8F6BF-5375-455C-9EA6-DF929625EA0E}">
        <p15:presenceInfo xmlns:p15="http://schemas.microsoft.com/office/powerpoint/2012/main" userId="kalyan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34572" autoAdjust="0"/>
    <p:restoredTop sz="86390" autoAdjust="0"/>
  </p:normalViewPr>
  <p:slideViewPr>
    <p:cSldViewPr>
      <p:cViewPr varScale="1">
        <p:scale>
          <a:sx n="86" d="100"/>
          <a:sy n="86" d="100"/>
        </p:scale>
        <p:origin x="1867" y="302"/>
      </p:cViewPr>
      <p:guideLst>
        <p:guide orient="horz" pos="2160"/>
        <p:guide pos="2880"/>
      </p:guideLst>
    </p:cSldViewPr>
  </p:slideViewPr>
  <p:outlineViewPr>
    <p:cViewPr>
      <p:scale>
        <a:sx n="33" d="100"/>
        <a:sy n="33" d="100"/>
      </p:scale>
      <p:origin x="23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5-24T19:27:30.546" idx="1">
    <p:pos x="10" y="10"/>
    <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2C14CDB-A5C6-40BD-861F-195CCD03D776}" type="datetimeFigureOut">
              <a:rPr lang="en-US" smtClean="0"/>
              <a:t>5/24/2019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2A42EA1-4B84-4C4C-B521-3A7222C4CB05}" type="slidenum">
              <a:rPr lang="en-US" smtClean="0"/>
              <a:t>‹#›</a:t>
            </a:fld>
            <a:endParaRPr lang="en-US"/>
          </a:p>
        </p:txBody>
      </p:sp>
    </p:spTree>
    <p:extLst>
      <p:ext uri="{BB962C8B-B14F-4D97-AF65-F5344CB8AC3E}">
        <p14:creationId xmlns:p14="http://schemas.microsoft.com/office/powerpoint/2010/main" val="40318057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D883A81-BA25-4166-A53F-D1F3524B3B6D}" type="datetimeFigureOut">
              <a:rPr lang="en-US" smtClean="0"/>
              <a:t>5/24/2019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5D370C-CACE-405B-9A55-6B792332CB8A}" type="slidenum">
              <a:rPr lang="en-US" smtClean="0"/>
              <a:t>‹#›</a:t>
            </a:fld>
            <a:endParaRPr lang="en-US"/>
          </a:p>
        </p:txBody>
      </p:sp>
    </p:spTree>
    <p:extLst>
      <p:ext uri="{BB962C8B-B14F-4D97-AF65-F5344CB8AC3E}">
        <p14:creationId xmlns:p14="http://schemas.microsoft.com/office/powerpoint/2010/main" val="22979991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D883A81-BA25-4166-A53F-D1F3524B3B6D}" type="datetimeFigureOut">
              <a:rPr lang="en-US" smtClean="0"/>
              <a:t>5/24/2019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5D370C-CACE-405B-9A55-6B792332CB8A}" type="slidenum">
              <a:rPr lang="en-US" smtClean="0"/>
              <a:t>‹#›</a:t>
            </a:fld>
            <a:endParaRPr lang="en-US"/>
          </a:p>
        </p:txBody>
      </p:sp>
    </p:spTree>
    <p:extLst>
      <p:ext uri="{BB962C8B-B14F-4D97-AF65-F5344CB8AC3E}">
        <p14:creationId xmlns:p14="http://schemas.microsoft.com/office/powerpoint/2010/main" val="3666531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D883A81-BA25-4166-A53F-D1F3524B3B6D}" type="datetimeFigureOut">
              <a:rPr lang="en-US" smtClean="0"/>
              <a:t>5/24/2019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5D370C-CACE-405B-9A55-6B792332CB8A}" type="slidenum">
              <a:rPr lang="en-US" smtClean="0"/>
              <a:t>‹#›</a:t>
            </a:fld>
            <a:endParaRPr lang="en-US"/>
          </a:p>
        </p:txBody>
      </p:sp>
    </p:spTree>
    <p:extLst>
      <p:ext uri="{BB962C8B-B14F-4D97-AF65-F5344CB8AC3E}">
        <p14:creationId xmlns:p14="http://schemas.microsoft.com/office/powerpoint/2010/main" val="806542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D883A81-BA25-4166-A53F-D1F3524B3B6D}" type="datetimeFigureOut">
              <a:rPr lang="en-US" smtClean="0"/>
              <a:t>5/24/2019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5D370C-CACE-405B-9A55-6B792332CB8A}" type="slidenum">
              <a:rPr lang="en-US" smtClean="0"/>
              <a:t>‹#›</a:t>
            </a:fld>
            <a:endParaRPr lang="en-US"/>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3203005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883A81-BA25-4166-A53F-D1F3524B3B6D}" type="datetimeFigureOut">
              <a:rPr lang="en-US" smtClean="0"/>
              <a:t>5/24/2019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5D370C-CACE-405B-9A55-6B792332CB8A}" type="slidenum">
              <a:rPr lang="en-US" smtClean="0"/>
              <a:t>‹#›</a:t>
            </a:fld>
            <a:endParaRPr lang="en-US"/>
          </a:p>
        </p:txBody>
      </p:sp>
    </p:spTree>
    <p:extLst>
      <p:ext uri="{BB962C8B-B14F-4D97-AF65-F5344CB8AC3E}">
        <p14:creationId xmlns:p14="http://schemas.microsoft.com/office/powerpoint/2010/main" val="11522270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D883A81-BA25-4166-A53F-D1F3524B3B6D}" type="datetimeFigureOut">
              <a:rPr lang="en-US" smtClean="0"/>
              <a:t>5/24/2019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5D370C-CACE-405B-9A55-6B792332CB8A}" type="slidenum">
              <a:rPr lang="en-US" smtClean="0"/>
              <a:t>‹#›</a:t>
            </a:fld>
            <a:endParaRPr lang="en-US"/>
          </a:p>
        </p:txBody>
      </p:sp>
    </p:spTree>
    <p:extLst>
      <p:ext uri="{BB962C8B-B14F-4D97-AF65-F5344CB8AC3E}">
        <p14:creationId xmlns:p14="http://schemas.microsoft.com/office/powerpoint/2010/main" val="29387551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D883A81-BA25-4166-A53F-D1F3524B3B6D}" type="datetimeFigureOut">
              <a:rPr lang="en-US" smtClean="0"/>
              <a:t>5/24/2019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5D370C-CACE-405B-9A55-6B792332CB8A}" type="slidenum">
              <a:rPr lang="en-US" smtClean="0"/>
              <a:t>‹#›</a:t>
            </a:fld>
            <a:endParaRPr lang="en-US"/>
          </a:p>
        </p:txBody>
      </p:sp>
    </p:spTree>
    <p:extLst>
      <p:ext uri="{BB962C8B-B14F-4D97-AF65-F5344CB8AC3E}">
        <p14:creationId xmlns:p14="http://schemas.microsoft.com/office/powerpoint/2010/main" val="38815634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883A81-BA25-4166-A53F-D1F3524B3B6D}" type="datetimeFigureOut">
              <a:rPr lang="en-US" smtClean="0"/>
              <a:t>5/24/2019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5D370C-CACE-405B-9A55-6B792332CB8A}" type="slidenum">
              <a:rPr lang="en-US" smtClean="0"/>
              <a:t>‹#›</a:t>
            </a:fld>
            <a:endParaRPr lang="en-US"/>
          </a:p>
        </p:txBody>
      </p:sp>
    </p:spTree>
    <p:extLst>
      <p:ext uri="{BB962C8B-B14F-4D97-AF65-F5344CB8AC3E}">
        <p14:creationId xmlns:p14="http://schemas.microsoft.com/office/powerpoint/2010/main" val="38463918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883A81-BA25-4166-A53F-D1F3524B3B6D}" type="datetimeFigureOut">
              <a:rPr lang="en-US" smtClean="0"/>
              <a:t>5/24/2019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5D370C-CACE-405B-9A55-6B792332CB8A}" type="slidenum">
              <a:rPr lang="en-US" smtClean="0"/>
              <a:t>‹#›</a:t>
            </a:fld>
            <a:endParaRPr lang="en-US"/>
          </a:p>
        </p:txBody>
      </p:sp>
    </p:spTree>
    <p:extLst>
      <p:ext uri="{BB962C8B-B14F-4D97-AF65-F5344CB8AC3E}">
        <p14:creationId xmlns:p14="http://schemas.microsoft.com/office/powerpoint/2010/main" val="310310723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4" name="Date Placeholder 3"/>
          <p:cNvSpPr>
            <a:spLocks noGrp="1"/>
          </p:cNvSpPr>
          <p:nvPr>
            <p:ph type="dt" sz="half" idx="10"/>
          </p:nvPr>
        </p:nvSpPr>
        <p:spPr/>
        <p:txBody>
          <a:bodyPr/>
          <a:lstStyle/>
          <a:p>
            <a:fld id="{5D883A81-BA25-4166-A53F-D1F3524B3B6D}" type="datetimeFigureOut">
              <a:rPr lang="en-US" smtClean="0"/>
              <a:t>5/24/2019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5D370C-CACE-405B-9A55-6B792332CB8A}" type="slidenum">
              <a:rPr lang="en-US" smtClean="0"/>
              <a:t>‹#›</a:t>
            </a:fld>
            <a:endParaRPr lang="en-US"/>
          </a:p>
        </p:txBody>
      </p:sp>
      <p:sp>
        <p:nvSpPr>
          <p:cNvPr id="7" name="Title 6"/>
          <p:cNvSpPr>
            <a:spLocks noGrp="1"/>
          </p:cNvSpPr>
          <p:nvPr>
            <p:ph type="title"/>
          </p:nvPr>
        </p:nvSpPr>
        <p:spPr/>
        <p:txBody>
          <a:bodyPr rtlCol="0"/>
          <a:lstStyle/>
          <a:p>
            <a:r>
              <a:rPr kumimoji="0" lang="en-US"/>
              <a:t>Click to edit Master title style</a:t>
            </a:r>
          </a:p>
        </p:txBody>
      </p:sp>
      <p:sp>
        <p:nvSpPr>
          <p:cNvPr id="8" name="Content Placeholder 7"/>
          <p:cNvSpPr>
            <a:spLocks noGrp="1"/>
          </p:cNvSpPr>
          <p:nvPr>
            <p:ph sz="quarter" idx="13"/>
          </p:nvPr>
        </p:nvSpPr>
        <p:spPr>
          <a:xfrm>
            <a:off x="-152400" y="1447800"/>
            <a:ext cx="914400" cy="91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9120083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4" name="Date Placeholder 3"/>
          <p:cNvSpPr>
            <a:spLocks noGrp="1"/>
          </p:cNvSpPr>
          <p:nvPr>
            <p:ph type="dt" sz="half" idx="10"/>
          </p:nvPr>
        </p:nvSpPr>
        <p:spPr/>
        <p:txBody>
          <a:bodyPr/>
          <a:lstStyle/>
          <a:p>
            <a:fld id="{5D883A81-BA25-4166-A53F-D1F3524B3B6D}" type="datetimeFigureOut">
              <a:rPr lang="en-US" smtClean="0"/>
              <a:t>5/24/2019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5D370C-CACE-405B-9A55-6B792332CB8A}" type="slidenum">
              <a:rPr lang="en-US" smtClean="0"/>
              <a:t>‹#›</a:t>
            </a:fld>
            <a:endParaRPr lang="en-US"/>
          </a:p>
        </p:txBody>
      </p:sp>
      <p:sp>
        <p:nvSpPr>
          <p:cNvPr id="7" name="Title 6"/>
          <p:cNvSpPr>
            <a:spLocks noGrp="1"/>
          </p:cNvSpPr>
          <p:nvPr>
            <p:ph type="title"/>
          </p:nvPr>
        </p:nvSpPr>
        <p:spPr/>
        <p:txBody>
          <a:bodyPr rtlCol="0"/>
          <a:lstStyle/>
          <a:p>
            <a:r>
              <a:rPr kumimoji="0" lang="en-US"/>
              <a:t>Click to edit Master title style</a:t>
            </a:r>
          </a:p>
        </p:txBody>
      </p:sp>
      <p:sp>
        <p:nvSpPr>
          <p:cNvPr id="8" name="Content Placeholder 7"/>
          <p:cNvSpPr>
            <a:spLocks noGrp="1"/>
          </p:cNvSpPr>
          <p:nvPr>
            <p:ph sz="quarter" idx="13"/>
          </p:nvPr>
        </p:nvSpPr>
        <p:spPr>
          <a:xfrm>
            <a:off x="-152400" y="1447800"/>
            <a:ext cx="914400" cy="91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66725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5D883A81-BA25-4166-A53F-D1F3524B3B6D}" type="datetimeFigureOut">
              <a:rPr lang="en-US" smtClean="0"/>
              <a:t>5/24/2019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5D370C-CACE-405B-9A55-6B792332CB8A}" type="slidenum">
              <a:rPr lang="en-US" smtClean="0"/>
              <a:t>‹#›</a:t>
            </a:fld>
            <a:endParaRPr lang="en-US"/>
          </a:p>
        </p:txBody>
      </p:sp>
    </p:spTree>
    <p:extLst>
      <p:ext uri="{BB962C8B-B14F-4D97-AF65-F5344CB8AC3E}">
        <p14:creationId xmlns:p14="http://schemas.microsoft.com/office/powerpoint/2010/main" val="214722954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4" name="Date Placeholder 3"/>
          <p:cNvSpPr>
            <a:spLocks noGrp="1"/>
          </p:cNvSpPr>
          <p:nvPr>
            <p:ph type="dt" sz="half" idx="10"/>
          </p:nvPr>
        </p:nvSpPr>
        <p:spPr/>
        <p:txBody>
          <a:bodyPr/>
          <a:lstStyle/>
          <a:p>
            <a:fld id="{5D883A81-BA25-4166-A53F-D1F3524B3B6D}" type="datetimeFigureOut">
              <a:rPr lang="en-US" smtClean="0"/>
              <a:t>5/24/2019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5D370C-CACE-405B-9A55-6B792332CB8A}" type="slidenum">
              <a:rPr lang="en-US" smtClean="0"/>
              <a:t>‹#›</a:t>
            </a:fld>
            <a:endParaRPr lang="en-US"/>
          </a:p>
        </p:txBody>
      </p:sp>
      <p:sp>
        <p:nvSpPr>
          <p:cNvPr id="7" name="Title 6"/>
          <p:cNvSpPr>
            <a:spLocks noGrp="1"/>
          </p:cNvSpPr>
          <p:nvPr>
            <p:ph type="title"/>
          </p:nvPr>
        </p:nvSpPr>
        <p:spPr/>
        <p:txBody>
          <a:bodyPr rtlCol="0"/>
          <a:lstStyle/>
          <a:p>
            <a:r>
              <a:rPr kumimoji="0" lang="en-US"/>
              <a:t>Click to edit Master title style</a:t>
            </a:r>
          </a:p>
        </p:txBody>
      </p:sp>
      <p:sp>
        <p:nvSpPr>
          <p:cNvPr id="8" name="Content Placeholder 7"/>
          <p:cNvSpPr>
            <a:spLocks noGrp="1"/>
          </p:cNvSpPr>
          <p:nvPr>
            <p:ph sz="quarter" idx="13"/>
          </p:nvPr>
        </p:nvSpPr>
        <p:spPr>
          <a:xfrm>
            <a:off x="-152400" y="1447800"/>
            <a:ext cx="914400" cy="91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033751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4" name="Date Placeholder 3"/>
          <p:cNvSpPr>
            <a:spLocks noGrp="1"/>
          </p:cNvSpPr>
          <p:nvPr>
            <p:ph type="dt" sz="half" idx="10"/>
          </p:nvPr>
        </p:nvSpPr>
        <p:spPr/>
        <p:txBody>
          <a:bodyPr/>
          <a:lstStyle/>
          <a:p>
            <a:fld id="{5D883A81-BA25-4166-A53F-D1F3524B3B6D}" type="datetimeFigureOut">
              <a:rPr lang="en-US" smtClean="0"/>
              <a:t>5/24/2019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5D370C-CACE-405B-9A55-6B792332CB8A}" type="slidenum">
              <a:rPr lang="en-US" smtClean="0"/>
              <a:t>‹#›</a:t>
            </a:fld>
            <a:endParaRPr lang="en-US"/>
          </a:p>
        </p:txBody>
      </p:sp>
      <p:sp>
        <p:nvSpPr>
          <p:cNvPr id="7" name="Title 6"/>
          <p:cNvSpPr>
            <a:spLocks noGrp="1"/>
          </p:cNvSpPr>
          <p:nvPr>
            <p:ph type="title"/>
          </p:nvPr>
        </p:nvSpPr>
        <p:spPr/>
        <p:txBody>
          <a:bodyPr rtlCol="0"/>
          <a:lstStyle/>
          <a:p>
            <a:r>
              <a:rPr kumimoji="0" lang="en-US"/>
              <a:t>Click to edit Master title style</a:t>
            </a:r>
          </a:p>
        </p:txBody>
      </p:sp>
      <p:sp>
        <p:nvSpPr>
          <p:cNvPr id="8" name="Content Placeholder 7"/>
          <p:cNvSpPr>
            <a:spLocks noGrp="1"/>
          </p:cNvSpPr>
          <p:nvPr>
            <p:ph sz="quarter" idx="13"/>
          </p:nvPr>
        </p:nvSpPr>
        <p:spPr>
          <a:xfrm>
            <a:off x="-152400" y="1447800"/>
            <a:ext cx="914400" cy="91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265459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8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4" name="Date Placeholder 3"/>
          <p:cNvSpPr>
            <a:spLocks noGrp="1"/>
          </p:cNvSpPr>
          <p:nvPr>
            <p:ph type="dt" sz="half" idx="10"/>
          </p:nvPr>
        </p:nvSpPr>
        <p:spPr/>
        <p:txBody>
          <a:bodyPr/>
          <a:lstStyle/>
          <a:p>
            <a:fld id="{5D883A81-BA25-4166-A53F-D1F3524B3B6D}" type="datetimeFigureOut">
              <a:rPr lang="en-US" smtClean="0"/>
              <a:t>5/24/2019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5D370C-CACE-405B-9A55-6B792332CB8A}" type="slidenum">
              <a:rPr lang="en-US" smtClean="0"/>
              <a:t>‹#›</a:t>
            </a:fld>
            <a:endParaRPr lang="en-US"/>
          </a:p>
        </p:txBody>
      </p:sp>
      <p:sp>
        <p:nvSpPr>
          <p:cNvPr id="7" name="Title 6"/>
          <p:cNvSpPr>
            <a:spLocks noGrp="1"/>
          </p:cNvSpPr>
          <p:nvPr>
            <p:ph type="title"/>
          </p:nvPr>
        </p:nvSpPr>
        <p:spPr/>
        <p:txBody>
          <a:bodyPr rtlCol="0"/>
          <a:lstStyle/>
          <a:p>
            <a:r>
              <a:rPr kumimoji="0" lang="en-US"/>
              <a:t>Click to edit Master title style</a:t>
            </a:r>
          </a:p>
        </p:txBody>
      </p:sp>
      <p:sp>
        <p:nvSpPr>
          <p:cNvPr id="8" name="Content Placeholder 7"/>
          <p:cNvSpPr>
            <a:spLocks noGrp="1"/>
          </p:cNvSpPr>
          <p:nvPr>
            <p:ph sz="quarter" idx="13"/>
          </p:nvPr>
        </p:nvSpPr>
        <p:spPr>
          <a:xfrm>
            <a:off x="-152400" y="1447800"/>
            <a:ext cx="914400" cy="91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2992782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0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4" name="Date Placeholder 3"/>
          <p:cNvSpPr>
            <a:spLocks noGrp="1"/>
          </p:cNvSpPr>
          <p:nvPr>
            <p:ph type="dt" sz="half" idx="10"/>
          </p:nvPr>
        </p:nvSpPr>
        <p:spPr/>
        <p:txBody>
          <a:bodyPr/>
          <a:lstStyle/>
          <a:p>
            <a:fld id="{5D883A81-BA25-4166-A53F-D1F3524B3B6D}" type="datetimeFigureOut">
              <a:rPr lang="en-US" smtClean="0"/>
              <a:t>5/24/2019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5D370C-CACE-405B-9A55-6B792332CB8A}" type="slidenum">
              <a:rPr lang="en-US" smtClean="0"/>
              <a:t>‹#›</a:t>
            </a:fld>
            <a:endParaRPr lang="en-US"/>
          </a:p>
        </p:txBody>
      </p:sp>
      <p:sp>
        <p:nvSpPr>
          <p:cNvPr id="7" name="Title 6"/>
          <p:cNvSpPr>
            <a:spLocks noGrp="1"/>
          </p:cNvSpPr>
          <p:nvPr>
            <p:ph type="title"/>
          </p:nvPr>
        </p:nvSpPr>
        <p:spPr/>
        <p:txBody>
          <a:bodyPr rtlCol="0"/>
          <a:lstStyle/>
          <a:p>
            <a:r>
              <a:rPr kumimoji="0" lang="en-US"/>
              <a:t>Click to edit Master title style</a:t>
            </a:r>
          </a:p>
        </p:txBody>
      </p:sp>
      <p:sp>
        <p:nvSpPr>
          <p:cNvPr id="8" name="Content Placeholder 7"/>
          <p:cNvSpPr>
            <a:spLocks noGrp="1"/>
          </p:cNvSpPr>
          <p:nvPr>
            <p:ph sz="quarter" idx="13"/>
          </p:nvPr>
        </p:nvSpPr>
        <p:spPr>
          <a:xfrm>
            <a:off x="-152400" y="1447800"/>
            <a:ext cx="914400" cy="91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2342432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4" name="Date Placeholder 3"/>
          <p:cNvSpPr>
            <a:spLocks noGrp="1"/>
          </p:cNvSpPr>
          <p:nvPr>
            <p:ph type="dt" sz="half" idx="10"/>
          </p:nvPr>
        </p:nvSpPr>
        <p:spPr/>
        <p:txBody>
          <a:bodyPr/>
          <a:lstStyle/>
          <a:p>
            <a:fld id="{5D883A81-BA25-4166-A53F-D1F3524B3B6D}" type="datetimeFigureOut">
              <a:rPr lang="en-US" smtClean="0"/>
              <a:t>5/24/2019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5D370C-CACE-405B-9A55-6B792332CB8A}" type="slidenum">
              <a:rPr lang="en-US" smtClean="0"/>
              <a:t>‹#›</a:t>
            </a:fld>
            <a:endParaRPr lang="en-US"/>
          </a:p>
        </p:txBody>
      </p:sp>
      <p:sp>
        <p:nvSpPr>
          <p:cNvPr id="7" name="Title 6"/>
          <p:cNvSpPr>
            <a:spLocks noGrp="1"/>
          </p:cNvSpPr>
          <p:nvPr>
            <p:ph type="title"/>
          </p:nvPr>
        </p:nvSpPr>
        <p:spPr/>
        <p:txBody>
          <a:bodyPr rtlCol="0"/>
          <a:lstStyle/>
          <a:p>
            <a:r>
              <a:rPr kumimoji="0" lang="en-US"/>
              <a:t>Click to edit Master title style</a:t>
            </a:r>
          </a:p>
        </p:txBody>
      </p:sp>
      <p:sp>
        <p:nvSpPr>
          <p:cNvPr id="8" name="Content Placeholder 7"/>
          <p:cNvSpPr>
            <a:spLocks noGrp="1"/>
          </p:cNvSpPr>
          <p:nvPr>
            <p:ph sz="quarter" idx="13"/>
          </p:nvPr>
        </p:nvSpPr>
        <p:spPr>
          <a:xfrm>
            <a:off x="-152400" y="1447800"/>
            <a:ext cx="914400" cy="91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6981543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3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4" name="Date Placeholder 3"/>
          <p:cNvSpPr>
            <a:spLocks noGrp="1"/>
          </p:cNvSpPr>
          <p:nvPr>
            <p:ph type="dt" sz="half" idx="10"/>
          </p:nvPr>
        </p:nvSpPr>
        <p:spPr/>
        <p:txBody>
          <a:bodyPr/>
          <a:lstStyle/>
          <a:p>
            <a:fld id="{5D883A81-BA25-4166-A53F-D1F3524B3B6D}" type="datetimeFigureOut">
              <a:rPr lang="en-US" smtClean="0"/>
              <a:t>5/24/2019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5D370C-CACE-405B-9A55-6B792332CB8A}" type="slidenum">
              <a:rPr lang="en-US" smtClean="0"/>
              <a:t>‹#›</a:t>
            </a:fld>
            <a:endParaRPr lang="en-US"/>
          </a:p>
        </p:txBody>
      </p:sp>
      <p:sp>
        <p:nvSpPr>
          <p:cNvPr id="7" name="Title 6"/>
          <p:cNvSpPr>
            <a:spLocks noGrp="1"/>
          </p:cNvSpPr>
          <p:nvPr>
            <p:ph type="title"/>
          </p:nvPr>
        </p:nvSpPr>
        <p:spPr/>
        <p:txBody>
          <a:bodyPr rtlCol="0"/>
          <a:lstStyle/>
          <a:p>
            <a:r>
              <a:rPr kumimoji="0" lang="en-US"/>
              <a:t>Click to edit Master title style</a:t>
            </a:r>
          </a:p>
        </p:txBody>
      </p:sp>
      <p:sp>
        <p:nvSpPr>
          <p:cNvPr id="8" name="Content Placeholder 7"/>
          <p:cNvSpPr>
            <a:spLocks noGrp="1"/>
          </p:cNvSpPr>
          <p:nvPr>
            <p:ph sz="quarter" idx="13"/>
          </p:nvPr>
        </p:nvSpPr>
        <p:spPr>
          <a:xfrm>
            <a:off x="-152400" y="1447800"/>
            <a:ext cx="914400" cy="91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62953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883A81-BA25-4166-A53F-D1F3524B3B6D}" type="datetimeFigureOut">
              <a:rPr lang="en-US" smtClean="0"/>
              <a:t>5/24/2019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5D370C-CACE-405B-9A55-6B792332CB8A}" type="slidenum">
              <a:rPr lang="en-US" smtClean="0"/>
              <a:t>‹#›</a:t>
            </a:fld>
            <a:endParaRPr lang="en-US"/>
          </a:p>
        </p:txBody>
      </p:sp>
    </p:spTree>
    <p:extLst>
      <p:ext uri="{BB962C8B-B14F-4D97-AF65-F5344CB8AC3E}">
        <p14:creationId xmlns:p14="http://schemas.microsoft.com/office/powerpoint/2010/main" val="2534145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D883A81-BA25-4166-A53F-D1F3524B3B6D}" type="datetimeFigureOut">
              <a:rPr lang="en-US" smtClean="0"/>
              <a:t>5/24/2019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5D370C-CACE-405B-9A55-6B792332CB8A}" type="slidenum">
              <a:rPr lang="en-US" smtClean="0"/>
              <a:t>‹#›</a:t>
            </a:fld>
            <a:endParaRPr lang="en-US"/>
          </a:p>
        </p:txBody>
      </p:sp>
    </p:spTree>
    <p:extLst>
      <p:ext uri="{BB962C8B-B14F-4D97-AF65-F5344CB8AC3E}">
        <p14:creationId xmlns:p14="http://schemas.microsoft.com/office/powerpoint/2010/main" val="25152438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D883A81-BA25-4166-A53F-D1F3524B3B6D}" type="datetimeFigureOut">
              <a:rPr lang="en-US" smtClean="0"/>
              <a:t>5/24/2019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C5D370C-CACE-405B-9A55-6B792332CB8A}" type="slidenum">
              <a:rPr lang="en-US" smtClean="0"/>
              <a:t>‹#›</a:t>
            </a:fld>
            <a:endParaRPr lang="en-US"/>
          </a:p>
        </p:txBody>
      </p:sp>
    </p:spTree>
    <p:extLst>
      <p:ext uri="{BB962C8B-B14F-4D97-AF65-F5344CB8AC3E}">
        <p14:creationId xmlns:p14="http://schemas.microsoft.com/office/powerpoint/2010/main" val="3973148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5D883A81-BA25-4166-A53F-D1F3524B3B6D}" type="datetimeFigureOut">
              <a:rPr lang="en-US" smtClean="0"/>
              <a:t>5/24/2019</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BC5D370C-CACE-405B-9A55-6B792332CB8A}" type="slidenum">
              <a:rPr lang="en-US" smtClean="0"/>
              <a:t>‹#›</a:t>
            </a:fld>
            <a:endParaRPr lang="en-US"/>
          </a:p>
        </p:txBody>
      </p:sp>
    </p:spTree>
    <p:extLst>
      <p:ext uri="{BB962C8B-B14F-4D97-AF65-F5344CB8AC3E}">
        <p14:creationId xmlns:p14="http://schemas.microsoft.com/office/powerpoint/2010/main" val="2059833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D883A81-BA25-4166-A53F-D1F3524B3B6D}" type="datetimeFigureOut">
              <a:rPr lang="en-US" smtClean="0"/>
              <a:t>5/24/2019</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BC5D370C-CACE-405B-9A55-6B792332CB8A}" type="slidenum">
              <a:rPr lang="en-US" smtClean="0"/>
              <a:t>‹#›</a:t>
            </a:fld>
            <a:endParaRPr lang="en-US"/>
          </a:p>
        </p:txBody>
      </p:sp>
    </p:spTree>
    <p:extLst>
      <p:ext uri="{BB962C8B-B14F-4D97-AF65-F5344CB8AC3E}">
        <p14:creationId xmlns:p14="http://schemas.microsoft.com/office/powerpoint/2010/main" val="21022909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5D883A81-BA25-4166-A53F-D1F3524B3B6D}" type="datetimeFigureOut">
              <a:rPr lang="en-US" smtClean="0"/>
              <a:t>5/24/2019</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BC5D370C-CACE-405B-9A55-6B792332CB8A}" type="slidenum">
              <a:rPr lang="en-US" smtClean="0"/>
              <a:t>‹#›</a:t>
            </a:fld>
            <a:endParaRPr lang="en-US"/>
          </a:p>
        </p:txBody>
      </p:sp>
    </p:spTree>
    <p:extLst>
      <p:ext uri="{BB962C8B-B14F-4D97-AF65-F5344CB8AC3E}">
        <p14:creationId xmlns:p14="http://schemas.microsoft.com/office/powerpoint/2010/main" val="26319707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D883A81-BA25-4166-A53F-D1F3524B3B6D}" type="datetimeFigureOut">
              <a:rPr lang="en-US" smtClean="0"/>
              <a:t>5/24/2019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5D370C-CACE-405B-9A55-6B792332CB8A}" type="slidenum">
              <a:rPr lang="en-US" smtClean="0"/>
              <a:t>‹#›</a:t>
            </a:fld>
            <a:endParaRPr lang="en-US"/>
          </a:p>
        </p:txBody>
      </p:sp>
    </p:spTree>
    <p:extLst>
      <p:ext uri="{BB962C8B-B14F-4D97-AF65-F5344CB8AC3E}">
        <p14:creationId xmlns:p14="http://schemas.microsoft.com/office/powerpoint/2010/main" val="1749213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D883A81-BA25-4166-A53F-D1F3524B3B6D}" type="datetimeFigureOut">
              <a:rPr lang="en-US" smtClean="0"/>
              <a:t>5/24/2019</a:t>
            </a:fld>
            <a:endParaRPr lang="en-US"/>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BC5D370C-CACE-405B-9A55-6B792332CB8A}" type="slidenum">
              <a:rPr lang="en-US" smtClean="0"/>
              <a:t>‹#›</a:t>
            </a:fld>
            <a:endParaRPr lang="en-US"/>
          </a:p>
        </p:txBody>
      </p:sp>
    </p:spTree>
    <p:extLst>
      <p:ext uri="{BB962C8B-B14F-4D97-AF65-F5344CB8AC3E}">
        <p14:creationId xmlns:p14="http://schemas.microsoft.com/office/powerpoint/2010/main" val="980498301"/>
      </p:ext>
    </p:extLst>
  </p:cSld>
  <p:clrMap bg1="dk1" tx1="lt1" bg2="dk2" tx2="lt2" accent1="accent1" accent2="accent2" accent3="accent3" accent4="accent4" accent5="accent5" accent6="accent6" hlink="hlink" folHlink="folHlink"/>
  <p:sldLayoutIdLst>
    <p:sldLayoutId id="2147483831" r:id="rId1"/>
    <p:sldLayoutId id="2147483832"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2" r:id="rId12"/>
    <p:sldLayoutId id="2147483843" r:id="rId13"/>
    <p:sldLayoutId id="2147483844" r:id="rId14"/>
    <p:sldLayoutId id="2147483845" r:id="rId15"/>
    <p:sldLayoutId id="2147483846" r:id="rId16"/>
    <p:sldLayoutId id="2147483847" r:id="rId17"/>
    <p:sldLayoutId id="2147483848" r:id="rId18"/>
    <p:sldLayoutId id="2147483850" r:id="rId19"/>
    <p:sldLayoutId id="2147483851" r:id="rId20"/>
    <p:sldLayoutId id="2147483853" r:id="rId21"/>
    <p:sldLayoutId id="2147483855" r:id="rId22"/>
    <p:sldLayoutId id="2147483857" r:id="rId23"/>
    <p:sldLayoutId id="2147483858" r:id="rId24"/>
    <p:sldLayoutId id="2147483860" r:id="rId25"/>
  </p:sldLayoutIdLst>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hyperlink" Target="https://www.medicalnewstoday.com/info/diabetes/whatisinsulin.php" TargetMode="Externa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comments" Target="../comments/comment1.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3" Type="http://schemas.openxmlformats.org/officeDocument/2006/relationships/hyperlink" Target="https://en.wikipedia.org/wiki/Euclidean_distance" TargetMode="External"/><Relationship Id="rId2" Type="http://schemas.openxmlformats.org/officeDocument/2006/relationships/hyperlink" Target="https://quantra.quantinsti.com/course/trading-with-machine-learning-regression" TargetMode="External"/><Relationship Id="rId1" Type="http://schemas.openxmlformats.org/officeDocument/2006/relationships/slideLayout" Target="../slideLayouts/slideLayout23.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914400"/>
            <a:ext cx="8229600" cy="2286000"/>
          </a:xfrm>
        </p:spPr>
        <p:txBody>
          <a:bodyPr>
            <a:normAutofit/>
          </a:bodyPr>
          <a:lstStyle/>
          <a:p>
            <a:r>
              <a:rPr lang="en-US" sz="6000" dirty="0">
                <a:latin typeface="Algerian" pitchFamily="82" charset="0"/>
              </a:rPr>
              <a:t>Survival analysis of diabetes</a:t>
            </a:r>
          </a:p>
        </p:txBody>
      </p:sp>
      <p:pic>
        <p:nvPicPr>
          <p:cNvPr id="2" name="Picture 1">
            <a:extLst>
              <a:ext uri="{FF2B5EF4-FFF2-40B4-BE49-F238E27FC236}">
                <a16:creationId xmlns:a16="http://schemas.microsoft.com/office/drawing/2014/main" id="{EDA6265F-8F25-4370-A1CB-1D28FB11390E}"/>
              </a:ext>
            </a:extLst>
          </p:cNvPr>
          <p:cNvPicPr>
            <a:picLocks noChangeAspect="1"/>
          </p:cNvPicPr>
          <p:nvPr/>
        </p:nvPicPr>
        <p:blipFill>
          <a:blip r:embed="rId2"/>
          <a:stretch>
            <a:fillRect/>
          </a:stretch>
        </p:blipFill>
        <p:spPr>
          <a:xfrm>
            <a:off x="990600" y="3026962"/>
            <a:ext cx="6858000" cy="3373838"/>
          </a:xfrm>
          <a:prstGeom prst="rect">
            <a:avLst/>
          </a:prstGeom>
        </p:spPr>
      </p:pic>
    </p:spTree>
    <p:extLst>
      <p:ext uri="{BB962C8B-B14F-4D97-AF65-F5344CB8AC3E}">
        <p14:creationId xmlns:p14="http://schemas.microsoft.com/office/powerpoint/2010/main" val="1805335684"/>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9592" y="502498"/>
            <a:ext cx="8153400" cy="2743200"/>
          </a:xfrm>
        </p:spPr>
        <p:txBody>
          <a:bodyPr>
            <a:noAutofit/>
          </a:bodyPr>
          <a:lstStyle/>
          <a:p>
            <a:endParaRPr lang="en-US" sz="1100" dirty="0"/>
          </a:p>
          <a:p>
            <a:r>
              <a:rPr lang="en-US" sz="1100" dirty="0"/>
              <a:t>RF is a classification by using many decision trees. It is a multifunctional machine learning </a:t>
            </a:r>
            <a:r>
              <a:rPr lang="en-US" sz="1100" dirty="0" err="1"/>
              <a:t>method.It</a:t>
            </a:r>
            <a:r>
              <a:rPr lang="en-US" sz="1100" dirty="0"/>
              <a:t> can perform the tasks of prediction and regression. </a:t>
            </a:r>
          </a:p>
          <a:p>
            <a:pPr marL="109728" indent="0">
              <a:buNone/>
            </a:pPr>
            <a:endParaRPr lang="en-US" sz="1100" dirty="0"/>
          </a:p>
          <a:p>
            <a:r>
              <a:rPr lang="en-US" sz="1100" dirty="0"/>
              <a:t>RF generates many decision trees, which is very different from decision tree algorithm.</a:t>
            </a:r>
          </a:p>
          <a:p>
            <a:endParaRPr lang="en-US" sz="1100" dirty="0"/>
          </a:p>
          <a:p>
            <a:r>
              <a:rPr lang="en-US" sz="1100" dirty="0"/>
              <a:t>When the RF is predicting a new object based on some attributes, each tree in RF will give its own classification result and ‘vote,’ and then the overall output of the forest will be the largest number of taxonomy. </a:t>
            </a:r>
          </a:p>
          <a:p>
            <a:pPr marL="109728" indent="0">
              <a:buNone/>
            </a:pPr>
            <a:br>
              <a:rPr lang="en-US" sz="1100" dirty="0"/>
            </a:br>
            <a:endParaRPr lang="en-US" sz="1100" dirty="0"/>
          </a:p>
        </p:txBody>
      </p:sp>
      <p:sp>
        <p:nvSpPr>
          <p:cNvPr id="3" name="Title 2"/>
          <p:cNvSpPr>
            <a:spLocks noGrp="1"/>
          </p:cNvSpPr>
          <p:nvPr>
            <p:ph type="title"/>
          </p:nvPr>
        </p:nvSpPr>
        <p:spPr>
          <a:xfrm>
            <a:off x="228600" y="535789"/>
            <a:ext cx="8229600" cy="324386"/>
          </a:xfrm>
        </p:spPr>
        <p:txBody>
          <a:bodyPr>
            <a:normAutofit/>
          </a:bodyPr>
          <a:lstStyle/>
          <a:p>
            <a:r>
              <a:rPr lang="en-US" sz="1100" dirty="0"/>
              <a:t>Random Forest</a:t>
            </a:r>
          </a:p>
        </p:txBody>
      </p:sp>
      <p:pic>
        <p:nvPicPr>
          <p:cNvPr id="4" name="Picture 2">
            <a:extLst>
              <a:ext uri="{FF2B5EF4-FFF2-40B4-BE49-F238E27FC236}">
                <a16:creationId xmlns:a16="http://schemas.microsoft.com/office/drawing/2014/main" id="{66383617-3E25-47C8-9161-715939535F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3245698"/>
            <a:ext cx="5867400" cy="28503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208876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BC5032E-24D2-47FD-AFCF-38711A70F659}"/>
              </a:ext>
            </a:extLst>
          </p:cNvPr>
          <p:cNvSpPr>
            <a:spLocks noGrp="1"/>
          </p:cNvSpPr>
          <p:nvPr>
            <p:ph type="title"/>
          </p:nvPr>
        </p:nvSpPr>
        <p:spPr>
          <a:xfrm>
            <a:off x="484710" y="452718"/>
            <a:ext cx="7055380" cy="1680882"/>
          </a:xfrm>
        </p:spPr>
        <p:txBody>
          <a:bodyPr/>
          <a:lstStyle/>
          <a:p>
            <a:r>
              <a:rPr lang="en-IN" sz="1050" dirty="0"/>
              <a:t>Node red flow:</a:t>
            </a:r>
            <a:br>
              <a:rPr lang="en-IN" sz="1050" dirty="0"/>
            </a:br>
            <a:r>
              <a:rPr lang="en-US" sz="1050" dirty="0"/>
              <a:t>Node-RED contains a set of nodes which offer machine learning functionalities.</a:t>
            </a:r>
            <a:br>
              <a:rPr lang="en-US" sz="1050" dirty="0"/>
            </a:br>
            <a:r>
              <a:rPr lang="en-US" sz="1050" dirty="0"/>
              <a:t>These flows create a dataset, train a model and then evaluate it. Models, after training, can be use in real scenarios to make predictions.</a:t>
            </a:r>
            <a:br>
              <a:rPr lang="en-US" sz="1050" dirty="0"/>
            </a:br>
            <a:br>
              <a:rPr lang="en-US" sz="1050" dirty="0"/>
            </a:br>
            <a:r>
              <a:rPr lang="en-US" sz="1050" dirty="0"/>
              <a:t>Flows and test datasets are available in the 'test' folder. Make sure that the paths specified inside nodes' configurations are correct before trying to execute the program.</a:t>
            </a:r>
            <a:br>
              <a:rPr lang="en-US" sz="1050" dirty="0"/>
            </a:br>
            <a:r>
              <a:rPr lang="en-US" sz="1050" b="1" dirty="0"/>
              <a:t>Tip:</a:t>
            </a:r>
            <a:r>
              <a:rPr lang="en-US" sz="1050" dirty="0"/>
              <a:t> you can run 'node-red' (or '</a:t>
            </a:r>
            <a:r>
              <a:rPr lang="en-US" sz="1050" dirty="0" err="1"/>
              <a:t>sudo</a:t>
            </a:r>
            <a:r>
              <a:rPr lang="en-US" sz="1050" dirty="0"/>
              <a:t> node-red' if you are </a:t>
            </a:r>
            <a:r>
              <a:rPr lang="en-US" sz="1050" dirty="0" err="1"/>
              <a:t>uning</a:t>
            </a:r>
            <a:r>
              <a:rPr lang="en-US" sz="1050" dirty="0"/>
              <a:t> </a:t>
            </a:r>
            <a:r>
              <a:rPr lang="en-US" sz="1050" dirty="0" err="1"/>
              <a:t>linux</a:t>
            </a:r>
            <a:r>
              <a:rPr lang="en-US" sz="1050" dirty="0"/>
              <a:t>) from the folder '.node-red/node-modules/node-red-</a:t>
            </a:r>
            <a:r>
              <a:rPr lang="en-US" sz="1050" dirty="0" err="1"/>
              <a:t>contrib</a:t>
            </a:r>
            <a:r>
              <a:rPr lang="en-US" sz="1050" dirty="0"/>
              <a:t>-machine-learning' and the paths will be automatically correct.</a:t>
            </a:r>
            <a:endParaRPr lang="en-IN" sz="1050" dirty="0"/>
          </a:p>
        </p:txBody>
      </p:sp>
      <p:pic>
        <p:nvPicPr>
          <p:cNvPr id="15" name="Picture 14">
            <a:extLst>
              <a:ext uri="{FF2B5EF4-FFF2-40B4-BE49-F238E27FC236}">
                <a16:creationId xmlns:a16="http://schemas.microsoft.com/office/drawing/2014/main" id="{9B2AFEA5-E2BA-4EBB-8F36-4BE73DFBFDD8}"/>
              </a:ext>
            </a:extLst>
          </p:cNvPr>
          <p:cNvPicPr>
            <a:picLocks noChangeAspect="1"/>
          </p:cNvPicPr>
          <p:nvPr/>
        </p:nvPicPr>
        <p:blipFill>
          <a:blip r:embed="rId2"/>
          <a:stretch>
            <a:fillRect/>
          </a:stretch>
        </p:blipFill>
        <p:spPr>
          <a:xfrm>
            <a:off x="609600" y="2362200"/>
            <a:ext cx="8153400" cy="4114800"/>
          </a:xfrm>
          <a:prstGeom prst="rect">
            <a:avLst/>
          </a:prstGeom>
        </p:spPr>
      </p:pic>
    </p:spTree>
    <p:extLst>
      <p:ext uri="{BB962C8B-B14F-4D97-AF65-F5344CB8AC3E}">
        <p14:creationId xmlns:p14="http://schemas.microsoft.com/office/powerpoint/2010/main" val="19484729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D10107D-3FD7-4E21-83D0-5536A56F7581}"/>
              </a:ext>
            </a:extLst>
          </p:cNvPr>
          <p:cNvPicPr>
            <a:picLocks noChangeAspect="1"/>
          </p:cNvPicPr>
          <p:nvPr/>
        </p:nvPicPr>
        <p:blipFill>
          <a:blip r:embed="rId2"/>
          <a:stretch>
            <a:fillRect/>
          </a:stretch>
        </p:blipFill>
        <p:spPr>
          <a:xfrm>
            <a:off x="3040911" y="152400"/>
            <a:ext cx="3062177" cy="6477000"/>
          </a:xfrm>
          <a:prstGeom prst="rect">
            <a:avLst/>
          </a:prstGeom>
        </p:spPr>
      </p:pic>
    </p:spTree>
    <p:extLst>
      <p:ext uri="{BB962C8B-B14F-4D97-AF65-F5344CB8AC3E}">
        <p14:creationId xmlns:p14="http://schemas.microsoft.com/office/powerpoint/2010/main" val="12325107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0D1EE03-689C-4945-860F-B4857599D352}"/>
              </a:ext>
            </a:extLst>
          </p:cNvPr>
          <p:cNvSpPr>
            <a:spLocks noGrp="1"/>
          </p:cNvSpPr>
          <p:nvPr>
            <p:ph idx="1"/>
          </p:nvPr>
        </p:nvSpPr>
        <p:spPr/>
        <p:txBody>
          <a:bodyPr>
            <a:normAutofit/>
          </a:bodyPr>
          <a:lstStyle/>
          <a:p>
            <a:r>
              <a:rPr lang="en-IN" sz="1200" dirty="0"/>
              <a:t> You have seen that even if someone feels they are in good health, they may still have risk factors that could increase the chances of getting diabetes-related complications. It is important to create a plan, which is agreed between the person with diabetes and the health professional, to show what actions need to be taken to reduce risk factors or maintain low risk.</a:t>
            </a:r>
          </a:p>
          <a:p>
            <a:r>
              <a:rPr lang="en-IN" sz="1200" dirty="0"/>
              <a:t>We can say “No” to diabetes by proper awareness, routine healthcare check-ups, healthy lifestyles and avoiding metabolic syndrome to make a diabetes free world. Studying this course will have built on your knowledge of diabetes and diabetes care systems, and the personal impact of having diabetes, as well as helped you to think about underlying risk factors for complications.</a:t>
            </a:r>
          </a:p>
          <a:p>
            <a:pPr marL="0" indent="0">
              <a:buNone/>
            </a:pPr>
            <a:endParaRPr lang="en-IN" sz="1200" dirty="0"/>
          </a:p>
        </p:txBody>
      </p:sp>
      <p:sp>
        <p:nvSpPr>
          <p:cNvPr id="3" name="Title 2">
            <a:extLst>
              <a:ext uri="{FF2B5EF4-FFF2-40B4-BE49-F238E27FC236}">
                <a16:creationId xmlns:a16="http://schemas.microsoft.com/office/drawing/2014/main" id="{5664E36F-6C1A-487B-976D-BC19C3B7B6E4}"/>
              </a:ext>
            </a:extLst>
          </p:cNvPr>
          <p:cNvSpPr>
            <a:spLocks noGrp="1"/>
          </p:cNvSpPr>
          <p:nvPr>
            <p:ph type="title"/>
          </p:nvPr>
        </p:nvSpPr>
        <p:spPr/>
        <p:txBody>
          <a:bodyPr/>
          <a:lstStyle/>
          <a:p>
            <a:r>
              <a:rPr lang="en-IN" sz="4400" b="1" dirty="0"/>
              <a:t>Conclusion:</a:t>
            </a:r>
            <a:br>
              <a:rPr lang="en-IN" sz="4400" dirty="0"/>
            </a:br>
            <a:endParaRPr lang="en-IN" dirty="0"/>
          </a:p>
        </p:txBody>
      </p:sp>
    </p:spTree>
    <p:extLst>
      <p:ext uri="{BB962C8B-B14F-4D97-AF65-F5344CB8AC3E}">
        <p14:creationId xmlns:p14="http://schemas.microsoft.com/office/powerpoint/2010/main" val="15274006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586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718916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5858" y="864721"/>
            <a:ext cx="6711654" cy="1497479"/>
          </a:xfrm>
        </p:spPr>
        <p:txBody>
          <a:bodyPr>
            <a:normAutofit/>
          </a:bodyPr>
          <a:lstStyle/>
          <a:p>
            <a:r>
              <a:rPr lang="en-US" sz="1000" dirty="0"/>
              <a:t>Diabetes is  a condition that happens when the blood glucose levels are too high.</a:t>
            </a:r>
          </a:p>
          <a:p>
            <a:pPr marL="109728" indent="0">
              <a:buNone/>
            </a:pPr>
            <a:endParaRPr lang="en-US" sz="1000" dirty="0"/>
          </a:p>
          <a:p>
            <a:r>
              <a:rPr lang="en-US" sz="1000" dirty="0"/>
              <a:t>Our body cells need glucose as our source of energy and the process of maintaining a balance of glucose in cells and in blood, is taken care of by a hormone called </a:t>
            </a:r>
            <a:r>
              <a:rPr lang="en-US" sz="1000" b="1" dirty="0"/>
              <a:t>insulin</a:t>
            </a:r>
            <a:r>
              <a:rPr lang="en-US" sz="1000" dirty="0"/>
              <a:t>, released by the pancreas.</a:t>
            </a:r>
          </a:p>
        </p:txBody>
      </p:sp>
      <p:sp>
        <p:nvSpPr>
          <p:cNvPr id="3" name="Title 2"/>
          <p:cNvSpPr>
            <a:spLocks noGrp="1"/>
          </p:cNvSpPr>
          <p:nvPr>
            <p:ph type="title"/>
          </p:nvPr>
        </p:nvSpPr>
        <p:spPr/>
        <p:txBody>
          <a:bodyPr/>
          <a:lstStyle/>
          <a:p>
            <a:r>
              <a:rPr lang="en-US" sz="1000" dirty="0"/>
              <a:t>Diabetes:</a:t>
            </a:r>
          </a:p>
        </p:txBody>
      </p:sp>
      <p:sp>
        <p:nvSpPr>
          <p:cNvPr id="4" name="Title 3">
            <a:extLst>
              <a:ext uri="{FF2B5EF4-FFF2-40B4-BE49-F238E27FC236}">
                <a16:creationId xmlns:a16="http://schemas.microsoft.com/office/drawing/2014/main" id="{450D789F-5776-4003-88A5-735668497468}"/>
              </a:ext>
            </a:extLst>
          </p:cNvPr>
          <p:cNvSpPr txBox="1">
            <a:spLocks/>
          </p:cNvSpPr>
          <p:nvPr/>
        </p:nvSpPr>
        <p:spPr>
          <a:xfrm>
            <a:off x="866442" y="2438400"/>
            <a:ext cx="6620968" cy="2338982"/>
          </a:xfrm>
          <a:prstGeom prst="rect">
            <a:avLst/>
          </a:prstGeom>
        </p:spPr>
        <p:txBody>
          <a:bodyPr vert="horz" lIns="91440" tIns="45720" rIns="91440" bIns="45720" rtlCol="0" anchor="t">
            <a:noAutofit/>
          </a:bodyPr>
          <a:lst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000"/>
              <a:t>Types of diabetes</a:t>
            </a:r>
            <a:endParaRPr lang="en-US" sz="1000" dirty="0"/>
          </a:p>
        </p:txBody>
      </p:sp>
      <p:sp>
        <p:nvSpPr>
          <p:cNvPr id="5" name="Content Placeholder 5">
            <a:extLst>
              <a:ext uri="{FF2B5EF4-FFF2-40B4-BE49-F238E27FC236}">
                <a16:creationId xmlns:a16="http://schemas.microsoft.com/office/drawing/2014/main" id="{B3D8CE12-5F49-4DD3-A720-0D57F57AA302}"/>
              </a:ext>
            </a:extLst>
          </p:cNvPr>
          <p:cNvSpPr txBox="1">
            <a:spLocks/>
          </p:cNvSpPr>
          <p:nvPr/>
        </p:nvSpPr>
        <p:spPr>
          <a:xfrm>
            <a:off x="866442" y="5033664"/>
            <a:ext cx="6620968" cy="605135"/>
          </a:xfrm>
          <a:prstGeom prst="rect">
            <a:avLst/>
          </a:prstGeom>
        </p:spPr>
        <p:txBody>
          <a:bodyPr vert="horz" lIns="91440" tIns="45720" rIns="91440" bIns="45720" rtlCol="0">
            <a:normAutofit/>
          </a:bodyPr>
          <a:lst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109728" indent="0">
              <a:buFont typeface="Wingdings 3" charset="2"/>
              <a:buNone/>
            </a:pPr>
            <a:endParaRPr lang="en-US" sz="1000"/>
          </a:p>
          <a:p>
            <a:endParaRPr lang="en-US" sz="1000" dirty="0"/>
          </a:p>
        </p:txBody>
      </p:sp>
      <p:sp>
        <p:nvSpPr>
          <p:cNvPr id="7" name="Subtitle 2">
            <a:extLst>
              <a:ext uri="{FF2B5EF4-FFF2-40B4-BE49-F238E27FC236}">
                <a16:creationId xmlns:a16="http://schemas.microsoft.com/office/drawing/2014/main" id="{B3736871-A9B5-4875-ADFD-EE43C76FA1E8}"/>
              </a:ext>
            </a:extLst>
          </p:cNvPr>
          <p:cNvSpPr txBox="1">
            <a:spLocks/>
          </p:cNvSpPr>
          <p:nvPr/>
        </p:nvSpPr>
        <p:spPr>
          <a:xfrm>
            <a:off x="533400" y="2690216"/>
            <a:ext cx="7772400" cy="1805585"/>
          </a:xfrm>
          <a:prstGeom prst="rect">
            <a:avLst/>
          </a:prstGeom>
        </p:spPr>
        <p:txBody>
          <a:bodyPr vert="horz" lIns="91440" tIns="45720" rIns="91440" bIns="45720" rtlCol="0">
            <a:normAutofit/>
          </a:bodyPr>
          <a:lst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457200" indent="-457200">
              <a:buFont typeface="Wingdings" pitchFamily="2" charset="2"/>
              <a:buChar char="§"/>
            </a:pPr>
            <a:r>
              <a:rPr lang="en-US" sz="1050" dirty="0"/>
              <a:t>Type 1 occurs when the body does not produce enough of the hormone that allows cells to absorb and use glucose. This hormone is called </a:t>
            </a:r>
            <a:r>
              <a:rPr lang="en-US" sz="1050" dirty="0">
                <a:hlinkClick r:id="rId2" tooltip="What is insulin?"/>
              </a:rPr>
              <a:t>insulin</a:t>
            </a:r>
            <a:r>
              <a:rPr lang="en-US" sz="1050" dirty="0"/>
              <a:t>.</a:t>
            </a:r>
          </a:p>
          <a:p>
            <a:endParaRPr lang="en-US" sz="1050" dirty="0"/>
          </a:p>
          <a:p>
            <a:pPr marL="457200" indent="-457200">
              <a:buFont typeface="Wingdings" pitchFamily="2" charset="2"/>
              <a:buChar char="§"/>
            </a:pPr>
            <a:r>
              <a:rPr lang="en-US" sz="1050" dirty="0"/>
              <a:t>A person with type 1 diabetes will need to take insulin for the rest of their life.</a:t>
            </a:r>
          </a:p>
          <a:p>
            <a:endParaRPr lang="en-US" sz="1050" dirty="0"/>
          </a:p>
          <a:p>
            <a:pPr marL="457200" indent="-457200">
              <a:buFont typeface="Wingdings" pitchFamily="2" charset="2"/>
              <a:buChar char="§"/>
            </a:pPr>
            <a:r>
              <a:rPr lang="en-US" sz="1050" dirty="0"/>
              <a:t>Type 1 diabetes can occur at any age, although it is more common in children and young adults.</a:t>
            </a:r>
          </a:p>
          <a:p>
            <a:pPr marL="457200" indent="-457200">
              <a:buFont typeface="Wingdings" pitchFamily="2" charset="2"/>
              <a:buChar char="§"/>
            </a:pPr>
            <a:endParaRPr lang="en-US" sz="1050" dirty="0"/>
          </a:p>
        </p:txBody>
      </p:sp>
      <p:sp>
        <p:nvSpPr>
          <p:cNvPr id="8" name="Content Placeholder 1">
            <a:extLst>
              <a:ext uri="{FF2B5EF4-FFF2-40B4-BE49-F238E27FC236}">
                <a16:creationId xmlns:a16="http://schemas.microsoft.com/office/drawing/2014/main" id="{0856582F-0FCA-49DD-9121-D54F52ADEFF5}"/>
              </a:ext>
            </a:extLst>
          </p:cNvPr>
          <p:cNvSpPr txBox="1">
            <a:spLocks/>
          </p:cNvSpPr>
          <p:nvPr/>
        </p:nvSpPr>
        <p:spPr>
          <a:xfrm>
            <a:off x="609600" y="4267199"/>
            <a:ext cx="8229600" cy="990601"/>
          </a:xfrm>
          <a:prstGeom prst="rect">
            <a:avLst/>
          </a:prstGeom>
        </p:spPr>
        <p:txBody>
          <a:bodyPr vert="horz" lIns="91440" tIns="45720" rIns="91440" bIns="45720" rtlCol="0">
            <a:noAutofit/>
          </a:bodyPr>
          <a:lst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sz="1000"/>
              <a:t>Diabetes is a problem with your body that causes blood glucose (sugar) levels to rise higher than normal. Type 2 diabetes is the most common form of diabetes.</a:t>
            </a:r>
            <a:br>
              <a:rPr lang="en-US" sz="1000"/>
            </a:br>
            <a:endParaRPr lang="en-US" sz="1000"/>
          </a:p>
          <a:p>
            <a:pPr marL="109728" indent="0">
              <a:buFont typeface="Wingdings 3" charset="2"/>
              <a:buNone/>
            </a:pPr>
            <a:endParaRPr lang="en-US" sz="1000"/>
          </a:p>
          <a:p>
            <a:r>
              <a:rPr lang="en-US" sz="1000"/>
              <a:t>This is when the insulin produced is not enough for function, or when the insulin is not able to function properly, often due to insulin resistance.</a:t>
            </a:r>
            <a:endParaRPr lang="en-US" sz="1000" dirty="0"/>
          </a:p>
        </p:txBody>
      </p:sp>
    </p:spTree>
    <p:extLst>
      <p:ext uri="{BB962C8B-B14F-4D97-AF65-F5344CB8AC3E}">
        <p14:creationId xmlns:p14="http://schemas.microsoft.com/office/powerpoint/2010/main" val="10450811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609601"/>
            <a:ext cx="8382000" cy="2438400"/>
          </a:xfrm>
        </p:spPr>
        <p:txBody>
          <a:bodyPr>
            <a:normAutofit/>
          </a:bodyPr>
          <a:lstStyle/>
          <a:p>
            <a:r>
              <a:rPr lang="en-US" sz="1000" dirty="0"/>
              <a:t>Above average blood glucose levels, not high enough to be classified under type1or type2 diabetes</a:t>
            </a:r>
            <a:r>
              <a:rPr lang="en-US" sz="1000" dirty="0">
                <a:latin typeface="Arial Narrow" pitchFamily="34" charset="0"/>
              </a:rPr>
              <a:t>.</a:t>
            </a:r>
          </a:p>
          <a:p>
            <a:pPr marL="109728" indent="0">
              <a:buNone/>
            </a:pPr>
            <a:r>
              <a:rPr lang="en-US" sz="1000" dirty="0">
                <a:latin typeface="Arial Narrow" pitchFamily="34" charset="0"/>
              </a:rPr>
              <a:t>Symptoms of diabetes:</a:t>
            </a:r>
          </a:p>
          <a:p>
            <a:pPr lvl="1"/>
            <a:r>
              <a:rPr lang="en-US" sz="1000" dirty="0">
                <a:latin typeface="Arial" pitchFamily="34" charset="0"/>
                <a:cs typeface="Arial" pitchFamily="34" charset="0"/>
              </a:rPr>
              <a:t>High blood levels of glucose</a:t>
            </a:r>
          </a:p>
          <a:p>
            <a:pPr lvl="1"/>
            <a:r>
              <a:rPr lang="en-US" sz="1000" dirty="0">
                <a:latin typeface="Arial" pitchFamily="34" charset="0"/>
                <a:cs typeface="Arial" pitchFamily="34" charset="0"/>
              </a:rPr>
              <a:t>Fatigue</a:t>
            </a:r>
          </a:p>
          <a:p>
            <a:pPr lvl="1"/>
            <a:r>
              <a:rPr lang="en-US" sz="1000" dirty="0">
                <a:latin typeface="Arial" pitchFamily="34" charset="0"/>
                <a:cs typeface="Arial" pitchFamily="34" charset="0"/>
              </a:rPr>
              <a:t>Painful urination</a:t>
            </a:r>
          </a:p>
          <a:p>
            <a:pPr lvl="1"/>
            <a:r>
              <a:rPr lang="en-US" sz="1000" dirty="0">
                <a:latin typeface="Arial" pitchFamily="34" charset="0"/>
                <a:cs typeface="Arial" pitchFamily="34" charset="0"/>
              </a:rPr>
              <a:t>Vomiting</a:t>
            </a:r>
          </a:p>
          <a:p>
            <a:pPr lvl="1"/>
            <a:r>
              <a:rPr lang="en-US" sz="1000" dirty="0">
                <a:latin typeface="Arial" pitchFamily="34" charset="0"/>
                <a:cs typeface="Arial" pitchFamily="34" charset="0"/>
              </a:rPr>
              <a:t>Weight loss</a:t>
            </a:r>
          </a:p>
          <a:p>
            <a:pPr lvl="1"/>
            <a:r>
              <a:rPr lang="en-US" sz="1000" dirty="0">
                <a:latin typeface="Arial" pitchFamily="34" charset="0"/>
                <a:cs typeface="Arial" pitchFamily="34" charset="0"/>
              </a:rPr>
              <a:t>Hunger and thirs</a:t>
            </a:r>
            <a:r>
              <a:rPr lang="en-US" sz="1000" dirty="0"/>
              <a:t>t</a:t>
            </a:r>
          </a:p>
          <a:p>
            <a:pPr marL="109728" indent="0">
              <a:buNone/>
            </a:pPr>
            <a:endParaRPr lang="en-US" sz="1000" dirty="0"/>
          </a:p>
          <a:p>
            <a:pPr marL="109728" indent="0">
              <a:buNone/>
            </a:pPr>
            <a:endParaRPr lang="en-US" sz="1000" dirty="0">
              <a:solidFill>
                <a:srgbClr val="FF0000"/>
              </a:solidFill>
            </a:endParaRPr>
          </a:p>
        </p:txBody>
      </p:sp>
      <p:sp>
        <p:nvSpPr>
          <p:cNvPr id="3" name="Title 2"/>
          <p:cNvSpPr>
            <a:spLocks noGrp="1"/>
          </p:cNvSpPr>
          <p:nvPr>
            <p:ph type="title"/>
          </p:nvPr>
        </p:nvSpPr>
        <p:spPr>
          <a:xfrm>
            <a:off x="174171" y="122238"/>
            <a:ext cx="8229600" cy="792162"/>
          </a:xfrm>
        </p:spPr>
        <p:txBody>
          <a:bodyPr/>
          <a:lstStyle/>
          <a:p>
            <a:r>
              <a:rPr lang="en-US" sz="1000" dirty="0"/>
              <a:t>Pre-diabetes </a:t>
            </a:r>
          </a:p>
        </p:txBody>
      </p:sp>
      <p:pic>
        <p:nvPicPr>
          <p:cNvPr id="5" name="Picture 4">
            <a:extLst>
              <a:ext uri="{FF2B5EF4-FFF2-40B4-BE49-F238E27FC236}">
                <a16:creationId xmlns:a16="http://schemas.microsoft.com/office/drawing/2014/main" id="{4AD97B73-2D9A-4DB9-99C1-2F1CD7E0245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60512" y="3631156"/>
            <a:ext cx="7747255" cy="3104606"/>
          </a:xfrm>
          <a:prstGeom prst="rect">
            <a:avLst/>
          </a:prstGeom>
        </p:spPr>
      </p:pic>
      <p:sp>
        <p:nvSpPr>
          <p:cNvPr id="6" name="Text To Outline">
            <a:extLst>
              <a:ext uri="{FF2B5EF4-FFF2-40B4-BE49-F238E27FC236}">
                <a16:creationId xmlns:a16="http://schemas.microsoft.com/office/drawing/2014/main" id="{94F79CB0-4588-4561-804A-B2F4740868F0}"/>
              </a:ext>
            </a:extLst>
          </p:cNvPr>
          <p:cNvSpPr/>
          <p:nvPr/>
        </p:nvSpPr>
        <p:spPr>
          <a:xfrm>
            <a:off x="304800" y="3174879"/>
            <a:ext cx="5002863" cy="237845"/>
          </a:xfrm>
          <a:custGeom>
            <a:avLst/>
            <a:gdLst/>
            <a:ahLst/>
            <a:cxnLst/>
            <a:rect l="l" t="t" r="r" b="b"/>
            <a:pathLst>
              <a:path w="5002863" h="275038">
                <a:moveTo>
                  <a:pt x="1855462" y="179785"/>
                </a:moveTo>
                <a:cubicBezTo>
                  <a:pt x="1847593" y="179625"/>
                  <a:pt x="1837960" y="180369"/>
                  <a:pt x="1826561" y="182016"/>
                </a:cubicBezTo>
                <a:cubicBezTo>
                  <a:pt x="1815162" y="183664"/>
                  <a:pt x="1804992" y="187176"/>
                  <a:pt x="1796051" y="192552"/>
                </a:cubicBezTo>
                <a:cubicBezTo>
                  <a:pt x="1787109" y="197928"/>
                  <a:pt x="1782388" y="206128"/>
                  <a:pt x="1781889" y="217153"/>
                </a:cubicBezTo>
                <a:cubicBezTo>
                  <a:pt x="1781842" y="223746"/>
                  <a:pt x="1783748" y="229053"/>
                  <a:pt x="1787607" y="233073"/>
                </a:cubicBezTo>
                <a:cubicBezTo>
                  <a:pt x="1791467" y="237092"/>
                  <a:pt x="1797566" y="239158"/>
                  <a:pt x="1805905" y="239269"/>
                </a:cubicBezTo>
                <a:cubicBezTo>
                  <a:pt x="1814770" y="239048"/>
                  <a:pt x="1823090" y="236185"/>
                  <a:pt x="1830867" y="230682"/>
                </a:cubicBezTo>
                <a:cubicBezTo>
                  <a:pt x="1838644" y="225179"/>
                  <a:pt x="1845299" y="218363"/>
                  <a:pt x="1850831" y="210233"/>
                </a:cubicBezTo>
                <a:cubicBezTo>
                  <a:pt x="1856363" y="202103"/>
                  <a:pt x="1860194" y="193987"/>
                  <a:pt x="1862324" y="185886"/>
                </a:cubicBezTo>
                <a:lnTo>
                  <a:pt x="1863848" y="179785"/>
                </a:lnTo>
                <a:close/>
                <a:moveTo>
                  <a:pt x="550537" y="179785"/>
                </a:moveTo>
                <a:cubicBezTo>
                  <a:pt x="542668" y="179625"/>
                  <a:pt x="533034" y="180369"/>
                  <a:pt x="521636" y="182016"/>
                </a:cubicBezTo>
                <a:cubicBezTo>
                  <a:pt x="510237" y="183664"/>
                  <a:pt x="500067" y="187176"/>
                  <a:pt x="491125" y="192552"/>
                </a:cubicBezTo>
                <a:cubicBezTo>
                  <a:pt x="482184" y="197928"/>
                  <a:pt x="477463" y="206128"/>
                  <a:pt x="476964" y="217153"/>
                </a:cubicBezTo>
                <a:cubicBezTo>
                  <a:pt x="476917" y="223746"/>
                  <a:pt x="478823" y="229053"/>
                  <a:pt x="482682" y="233073"/>
                </a:cubicBezTo>
                <a:cubicBezTo>
                  <a:pt x="486542" y="237092"/>
                  <a:pt x="492641" y="239158"/>
                  <a:pt x="500980" y="239269"/>
                </a:cubicBezTo>
                <a:cubicBezTo>
                  <a:pt x="509844" y="239048"/>
                  <a:pt x="518165" y="236185"/>
                  <a:pt x="525942" y="230682"/>
                </a:cubicBezTo>
                <a:cubicBezTo>
                  <a:pt x="533719" y="225179"/>
                  <a:pt x="540374" y="218363"/>
                  <a:pt x="545906" y="210233"/>
                </a:cubicBezTo>
                <a:cubicBezTo>
                  <a:pt x="551438" y="202103"/>
                  <a:pt x="555269" y="193987"/>
                  <a:pt x="557398" y="185886"/>
                </a:cubicBezTo>
                <a:lnTo>
                  <a:pt x="558923" y="179785"/>
                </a:lnTo>
                <a:close/>
                <a:moveTo>
                  <a:pt x="4885515" y="113110"/>
                </a:moveTo>
                <a:cubicBezTo>
                  <a:pt x="4875753" y="113169"/>
                  <a:pt x="4866152" y="116270"/>
                  <a:pt x="4856715" y="122413"/>
                </a:cubicBezTo>
                <a:cubicBezTo>
                  <a:pt x="4847277" y="128556"/>
                  <a:pt x="4839426" y="137388"/>
                  <a:pt x="4833163" y="148910"/>
                </a:cubicBezTo>
                <a:cubicBezTo>
                  <a:pt x="4826900" y="160431"/>
                  <a:pt x="4823650" y="174289"/>
                  <a:pt x="4823413" y="190483"/>
                </a:cubicBezTo>
                <a:cubicBezTo>
                  <a:pt x="4823515" y="204149"/>
                  <a:pt x="4826929" y="214837"/>
                  <a:pt x="4833652" y="222548"/>
                </a:cubicBezTo>
                <a:cubicBezTo>
                  <a:pt x="4840375" y="230258"/>
                  <a:pt x="4849789" y="234181"/>
                  <a:pt x="4861893" y="234316"/>
                </a:cubicBezTo>
                <a:cubicBezTo>
                  <a:pt x="4872975" y="234118"/>
                  <a:pt x="4883197" y="230448"/>
                  <a:pt x="4892557" y="223305"/>
                </a:cubicBezTo>
                <a:cubicBezTo>
                  <a:pt x="4901917" y="216162"/>
                  <a:pt x="4909457" y="206732"/>
                  <a:pt x="4915177" y="195015"/>
                </a:cubicBezTo>
                <a:cubicBezTo>
                  <a:pt x="4920897" y="183298"/>
                  <a:pt x="4923836" y="170480"/>
                  <a:pt x="4923996" y="156561"/>
                </a:cubicBezTo>
                <a:cubicBezTo>
                  <a:pt x="4924060" y="144412"/>
                  <a:pt x="4920980" y="134216"/>
                  <a:pt x="4914757" y="125974"/>
                </a:cubicBezTo>
                <a:cubicBezTo>
                  <a:pt x="4908534" y="117732"/>
                  <a:pt x="4898786" y="113444"/>
                  <a:pt x="4885515" y="113110"/>
                </a:cubicBezTo>
                <a:close/>
                <a:moveTo>
                  <a:pt x="2990041" y="113110"/>
                </a:moveTo>
                <a:cubicBezTo>
                  <a:pt x="2980278" y="113169"/>
                  <a:pt x="2970678" y="116270"/>
                  <a:pt x="2961240" y="122413"/>
                </a:cubicBezTo>
                <a:cubicBezTo>
                  <a:pt x="2951802" y="128556"/>
                  <a:pt x="2943951" y="137388"/>
                  <a:pt x="2937688" y="148910"/>
                </a:cubicBezTo>
                <a:cubicBezTo>
                  <a:pt x="2931426" y="160431"/>
                  <a:pt x="2928175" y="174289"/>
                  <a:pt x="2927937" y="190483"/>
                </a:cubicBezTo>
                <a:cubicBezTo>
                  <a:pt x="2928041" y="204149"/>
                  <a:pt x="2931454" y="214837"/>
                  <a:pt x="2938177" y="222548"/>
                </a:cubicBezTo>
                <a:cubicBezTo>
                  <a:pt x="2944900" y="230258"/>
                  <a:pt x="2954314" y="234181"/>
                  <a:pt x="2966419" y="234316"/>
                </a:cubicBezTo>
                <a:cubicBezTo>
                  <a:pt x="2977501" y="234118"/>
                  <a:pt x="2987722" y="230448"/>
                  <a:pt x="2997082" y="223305"/>
                </a:cubicBezTo>
                <a:cubicBezTo>
                  <a:pt x="3006442" y="216162"/>
                  <a:pt x="3013982" y="206732"/>
                  <a:pt x="3019702" y="195015"/>
                </a:cubicBezTo>
                <a:cubicBezTo>
                  <a:pt x="3025422" y="183298"/>
                  <a:pt x="3028362" y="170480"/>
                  <a:pt x="3028521" y="156561"/>
                </a:cubicBezTo>
                <a:cubicBezTo>
                  <a:pt x="3028585" y="144412"/>
                  <a:pt x="3025505" y="134216"/>
                  <a:pt x="3019282" y="125974"/>
                </a:cubicBezTo>
                <a:cubicBezTo>
                  <a:pt x="3013059" y="117732"/>
                  <a:pt x="3003312" y="113444"/>
                  <a:pt x="2990041" y="113110"/>
                </a:cubicBezTo>
                <a:close/>
                <a:moveTo>
                  <a:pt x="784479" y="113110"/>
                </a:moveTo>
                <a:cubicBezTo>
                  <a:pt x="767874" y="113650"/>
                  <a:pt x="753459" y="121241"/>
                  <a:pt x="741235" y="135884"/>
                </a:cubicBezTo>
                <a:cubicBezTo>
                  <a:pt x="729012" y="150526"/>
                  <a:pt x="722598" y="168980"/>
                  <a:pt x="721995" y="191246"/>
                </a:cubicBezTo>
                <a:cubicBezTo>
                  <a:pt x="721932" y="203379"/>
                  <a:pt x="725011" y="213511"/>
                  <a:pt x="731234" y="221643"/>
                </a:cubicBezTo>
                <a:cubicBezTo>
                  <a:pt x="737457" y="229774"/>
                  <a:pt x="747205" y="233998"/>
                  <a:pt x="760476" y="234316"/>
                </a:cubicBezTo>
                <a:cubicBezTo>
                  <a:pt x="770363" y="234264"/>
                  <a:pt x="780053" y="231191"/>
                  <a:pt x="789545" y="225098"/>
                </a:cubicBezTo>
                <a:cubicBezTo>
                  <a:pt x="799037" y="219004"/>
                  <a:pt x="806921" y="210200"/>
                  <a:pt x="813195" y="198685"/>
                </a:cubicBezTo>
                <a:cubicBezTo>
                  <a:pt x="819470" y="187171"/>
                  <a:pt x="822725" y="173256"/>
                  <a:pt x="822960" y="156942"/>
                </a:cubicBezTo>
                <a:cubicBezTo>
                  <a:pt x="822857" y="143276"/>
                  <a:pt x="819444" y="132588"/>
                  <a:pt x="812721" y="124878"/>
                </a:cubicBezTo>
                <a:cubicBezTo>
                  <a:pt x="805998" y="117168"/>
                  <a:pt x="796584" y="113245"/>
                  <a:pt x="784479" y="113110"/>
                </a:cubicBezTo>
                <a:close/>
                <a:moveTo>
                  <a:pt x="4378815" y="112729"/>
                </a:moveTo>
                <a:cubicBezTo>
                  <a:pt x="4367025" y="112852"/>
                  <a:pt x="4355792" y="116080"/>
                  <a:pt x="4345118" y="122413"/>
                </a:cubicBezTo>
                <a:cubicBezTo>
                  <a:pt x="4334443" y="128747"/>
                  <a:pt x="4325695" y="137452"/>
                  <a:pt x="4318874" y="148529"/>
                </a:cubicBezTo>
                <a:cubicBezTo>
                  <a:pt x="4312053" y="159606"/>
                  <a:pt x="4308529" y="172320"/>
                  <a:pt x="4308301" y="186672"/>
                </a:cubicBezTo>
                <a:cubicBezTo>
                  <a:pt x="4308539" y="201315"/>
                  <a:pt x="4312922" y="212813"/>
                  <a:pt x="4321451" y="221166"/>
                </a:cubicBezTo>
                <a:cubicBezTo>
                  <a:pt x="4329979" y="229520"/>
                  <a:pt x="4341223" y="233776"/>
                  <a:pt x="4355183" y="233935"/>
                </a:cubicBezTo>
                <a:cubicBezTo>
                  <a:pt x="4366973" y="233824"/>
                  <a:pt x="4378205" y="230657"/>
                  <a:pt x="4388880" y="224434"/>
                </a:cubicBezTo>
                <a:cubicBezTo>
                  <a:pt x="4399554" y="218211"/>
                  <a:pt x="4408302" y="209595"/>
                  <a:pt x="4415123" y="198587"/>
                </a:cubicBezTo>
                <a:cubicBezTo>
                  <a:pt x="4421943" y="187578"/>
                  <a:pt x="4425468" y="174840"/>
                  <a:pt x="4425696" y="160373"/>
                </a:cubicBezTo>
                <a:cubicBezTo>
                  <a:pt x="4425458" y="145881"/>
                  <a:pt x="4421075" y="134367"/>
                  <a:pt x="4412546" y="125831"/>
                </a:cubicBezTo>
                <a:cubicBezTo>
                  <a:pt x="4404019" y="117295"/>
                  <a:pt x="4392774" y="112928"/>
                  <a:pt x="4378815" y="112729"/>
                </a:cubicBezTo>
                <a:close/>
                <a:moveTo>
                  <a:pt x="2245215" y="112729"/>
                </a:moveTo>
                <a:cubicBezTo>
                  <a:pt x="2233425" y="112852"/>
                  <a:pt x="2222192" y="116080"/>
                  <a:pt x="2211518" y="122413"/>
                </a:cubicBezTo>
                <a:cubicBezTo>
                  <a:pt x="2200843" y="128747"/>
                  <a:pt x="2192095" y="137452"/>
                  <a:pt x="2185274" y="148529"/>
                </a:cubicBezTo>
                <a:cubicBezTo>
                  <a:pt x="2178453" y="159606"/>
                  <a:pt x="2174929" y="172320"/>
                  <a:pt x="2174701" y="186672"/>
                </a:cubicBezTo>
                <a:cubicBezTo>
                  <a:pt x="2174939" y="201315"/>
                  <a:pt x="2179322" y="212813"/>
                  <a:pt x="2187850" y="221166"/>
                </a:cubicBezTo>
                <a:cubicBezTo>
                  <a:pt x="2196379" y="229520"/>
                  <a:pt x="2207623" y="233776"/>
                  <a:pt x="2221583" y="233935"/>
                </a:cubicBezTo>
                <a:cubicBezTo>
                  <a:pt x="2233373" y="233824"/>
                  <a:pt x="2244605" y="230657"/>
                  <a:pt x="2255280" y="224434"/>
                </a:cubicBezTo>
                <a:cubicBezTo>
                  <a:pt x="2265954" y="218211"/>
                  <a:pt x="2274702" y="209595"/>
                  <a:pt x="2281523" y="198587"/>
                </a:cubicBezTo>
                <a:cubicBezTo>
                  <a:pt x="2288343" y="187578"/>
                  <a:pt x="2291868" y="174840"/>
                  <a:pt x="2292096" y="160373"/>
                </a:cubicBezTo>
                <a:cubicBezTo>
                  <a:pt x="2291858" y="145881"/>
                  <a:pt x="2287475" y="134367"/>
                  <a:pt x="2278947" y="125831"/>
                </a:cubicBezTo>
                <a:cubicBezTo>
                  <a:pt x="2270418" y="117295"/>
                  <a:pt x="2259175" y="112928"/>
                  <a:pt x="2245215" y="112729"/>
                </a:cubicBezTo>
                <a:close/>
                <a:moveTo>
                  <a:pt x="3723497" y="108919"/>
                </a:moveTo>
                <a:cubicBezTo>
                  <a:pt x="3711116" y="109078"/>
                  <a:pt x="3700046" y="112956"/>
                  <a:pt x="3690286" y="120553"/>
                </a:cubicBezTo>
                <a:cubicBezTo>
                  <a:pt x="3680525" y="128149"/>
                  <a:pt x="3673172" y="138512"/>
                  <a:pt x="3668224" y="151639"/>
                </a:cubicBezTo>
                <a:lnTo>
                  <a:pt x="3753611" y="151639"/>
                </a:lnTo>
                <a:cubicBezTo>
                  <a:pt x="3753643" y="151480"/>
                  <a:pt x="3753770" y="150272"/>
                  <a:pt x="3753992" y="148015"/>
                </a:cubicBezTo>
                <a:cubicBezTo>
                  <a:pt x="3754215" y="145759"/>
                  <a:pt x="3754342" y="143406"/>
                  <a:pt x="3754374" y="140959"/>
                </a:cubicBezTo>
                <a:cubicBezTo>
                  <a:pt x="3754255" y="130780"/>
                  <a:pt x="3751444" y="122913"/>
                  <a:pt x="3745940" y="117358"/>
                </a:cubicBezTo>
                <a:cubicBezTo>
                  <a:pt x="3740436" y="111804"/>
                  <a:pt x="3732955" y="108991"/>
                  <a:pt x="3723497" y="108919"/>
                </a:cubicBezTo>
                <a:close/>
                <a:moveTo>
                  <a:pt x="1361297" y="108919"/>
                </a:moveTo>
                <a:cubicBezTo>
                  <a:pt x="1348917" y="109078"/>
                  <a:pt x="1337846" y="112956"/>
                  <a:pt x="1328086" y="120553"/>
                </a:cubicBezTo>
                <a:cubicBezTo>
                  <a:pt x="1318326" y="128149"/>
                  <a:pt x="1310972" y="138512"/>
                  <a:pt x="1306024" y="151639"/>
                </a:cubicBezTo>
                <a:lnTo>
                  <a:pt x="1391411" y="151639"/>
                </a:lnTo>
                <a:cubicBezTo>
                  <a:pt x="1391443" y="151480"/>
                  <a:pt x="1391570" y="150272"/>
                  <a:pt x="1391793" y="148015"/>
                </a:cubicBezTo>
                <a:cubicBezTo>
                  <a:pt x="1392015" y="145759"/>
                  <a:pt x="1392143" y="143406"/>
                  <a:pt x="1392174" y="140959"/>
                </a:cubicBezTo>
                <a:cubicBezTo>
                  <a:pt x="1392055" y="130780"/>
                  <a:pt x="1389244" y="122913"/>
                  <a:pt x="1383740" y="117358"/>
                </a:cubicBezTo>
                <a:cubicBezTo>
                  <a:pt x="1378236" y="111804"/>
                  <a:pt x="1370755" y="108991"/>
                  <a:pt x="1361297" y="108919"/>
                </a:cubicBezTo>
                <a:close/>
                <a:moveTo>
                  <a:pt x="1008872" y="108919"/>
                </a:moveTo>
                <a:cubicBezTo>
                  <a:pt x="996491" y="109078"/>
                  <a:pt x="985421" y="112956"/>
                  <a:pt x="975661" y="120553"/>
                </a:cubicBezTo>
                <a:cubicBezTo>
                  <a:pt x="965901" y="128149"/>
                  <a:pt x="958547" y="138512"/>
                  <a:pt x="953599" y="151639"/>
                </a:cubicBezTo>
                <a:lnTo>
                  <a:pt x="1038986" y="151639"/>
                </a:lnTo>
                <a:cubicBezTo>
                  <a:pt x="1039018" y="151480"/>
                  <a:pt x="1039145" y="150272"/>
                  <a:pt x="1039368" y="148015"/>
                </a:cubicBezTo>
                <a:cubicBezTo>
                  <a:pt x="1039590" y="145759"/>
                  <a:pt x="1039717" y="143406"/>
                  <a:pt x="1039749" y="140959"/>
                </a:cubicBezTo>
                <a:cubicBezTo>
                  <a:pt x="1039630" y="130780"/>
                  <a:pt x="1036819" y="122913"/>
                  <a:pt x="1031315" y="117358"/>
                </a:cubicBezTo>
                <a:cubicBezTo>
                  <a:pt x="1025811" y="111804"/>
                  <a:pt x="1018331" y="108991"/>
                  <a:pt x="1008872" y="108919"/>
                </a:cubicBezTo>
                <a:close/>
                <a:moveTo>
                  <a:pt x="3937253" y="76201"/>
                </a:moveTo>
                <a:lnTo>
                  <a:pt x="4029060" y="76201"/>
                </a:lnTo>
                <a:lnTo>
                  <a:pt x="4021822" y="112348"/>
                </a:lnTo>
                <a:lnTo>
                  <a:pt x="3998203" y="112348"/>
                </a:lnTo>
                <a:lnTo>
                  <a:pt x="4005441" y="207256"/>
                </a:lnTo>
                <a:cubicBezTo>
                  <a:pt x="4005727" y="212299"/>
                  <a:pt x="4005632" y="216984"/>
                  <a:pt x="4005156" y="221311"/>
                </a:cubicBezTo>
                <a:cubicBezTo>
                  <a:pt x="4004680" y="225639"/>
                  <a:pt x="4004394" y="227942"/>
                  <a:pt x="4004299" y="228220"/>
                </a:cubicBezTo>
                <a:lnTo>
                  <a:pt x="4005822" y="228220"/>
                </a:lnTo>
                <a:cubicBezTo>
                  <a:pt x="4005870" y="227942"/>
                  <a:pt x="4006537" y="225639"/>
                  <a:pt x="4007822" y="221311"/>
                </a:cubicBezTo>
                <a:cubicBezTo>
                  <a:pt x="4009108" y="216984"/>
                  <a:pt x="4010727" y="212299"/>
                  <a:pt x="4012679" y="207256"/>
                </a:cubicBezTo>
                <a:lnTo>
                  <a:pt x="4074773" y="76581"/>
                </a:lnTo>
                <a:lnTo>
                  <a:pt x="4117438" y="76581"/>
                </a:lnTo>
                <a:lnTo>
                  <a:pt x="4128105" y="207256"/>
                </a:lnTo>
                <a:cubicBezTo>
                  <a:pt x="4128391" y="212299"/>
                  <a:pt x="4128295" y="216984"/>
                  <a:pt x="4127819" y="221311"/>
                </a:cubicBezTo>
                <a:cubicBezTo>
                  <a:pt x="4127343" y="225639"/>
                  <a:pt x="4127057" y="227942"/>
                  <a:pt x="4126962" y="228220"/>
                </a:cubicBezTo>
                <a:lnTo>
                  <a:pt x="4128486" y="228220"/>
                </a:lnTo>
                <a:cubicBezTo>
                  <a:pt x="4128534" y="227942"/>
                  <a:pt x="4129200" y="225639"/>
                  <a:pt x="4130486" y="221311"/>
                </a:cubicBezTo>
                <a:cubicBezTo>
                  <a:pt x="4131771" y="216984"/>
                  <a:pt x="4133391" y="212299"/>
                  <a:pt x="4135343" y="207256"/>
                </a:cubicBezTo>
                <a:lnTo>
                  <a:pt x="4179532" y="112348"/>
                </a:lnTo>
                <a:lnTo>
                  <a:pt x="4156295" y="112348"/>
                </a:lnTo>
                <a:lnTo>
                  <a:pt x="4163151" y="76201"/>
                </a:lnTo>
                <a:lnTo>
                  <a:pt x="4258008" y="76201"/>
                </a:lnTo>
                <a:lnTo>
                  <a:pt x="4251149" y="112348"/>
                </a:lnTo>
                <a:lnTo>
                  <a:pt x="4227531" y="112348"/>
                </a:lnTo>
                <a:lnTo>
                  <a:pt x="4152104" y="270463"/>
                </a:lnTo>
                <a:lnTo>
                  <a:pt x="4096868" y="270463"/>
                </a:lnTo>
                <a:lnTo>
                  <a:pt x="4086201" y="156562"/>
                </a:lnTo>
                <a:cubicBezTo>
                  <a:pt x="4085884" y="151337"/>
                  <a:pt x="4085852" y="146541"/>
                  <a:pt x="4086106" y="142174"/>
                </a:cubicBezTo>
                <a:cubicBezTo>
                  <a:pt x="4086360" y="137806"/>
                  <a:pt x="4086519" y="135488"/>
                  <a:pt x="4086582" y="135218"/>
                </a:cubicBezTo>
                <a:lnTo>
                  <a:pt x="4085439" y="135218"/>
                </a:lnTo>
                <a:cubicBezTo>
                  <a:pt x="4085407" y="135488"/>
                  <a:pt x="4084709" y="137806"/>
                  <a:pt x="4083344" y="142174"/>
                </a:cubicBezTo>
                <a:cubicBezTo>
                  <a:pt x="4081979" y="146541"/>
                  <a:pt x="4080138" y="151337"/>
                  <a:pt x="4077820" y="156562"/>
                </a:cubicBezTo>
                <a:lnTo>
                  <a:pt x="4022203" y="270463"/>
                </a:lnTo>
                <a:lnTo>
                  <a:pt x="3967347" y="270463"/>
                </a:lnTo>
                <a:lnTo>
                  <a:pt x="3953252" y="112348"/>
                </a:lnTo>
                <a:lnTo>
                  <a:pt x="3930015" y="112348"/>
                </a:lnTo>
                <a:close/>
                <a:moveTo>
                  <a:pt x="2378583" y="76201"/>
                </a:moveTo>
                <a:lnTo>
                  <a:pt x="2457036" y="76201"/>
                </a:lnTo>
                <a:lnTo>
                  <a:pt x="2434544" y="191247"/>
                </a:lnTo>
                <a:cubicBezTo>
                  <a:pt x="2433948" y="194518"/>
                  <a:pt x="2433424" y="197694"/>
                  <a:pt x="2432971" y="200775"/>
                </a:cubicBezTo>
                <a:cubicBezTo>
                  <a:pt x="2432519" y="203856"/>
                  <a:pt x="2432280" y="206652"/>
                  <a:pt x="2432256" y="209161"/>
                </a:cubicBezTo>
                <a:cubicBezTo>
                  <a:pt x="2432177" y="216450"/>
                  <a:pt x="2434051" y="222072"/>
                  <a:pt x="2437880" y="226027"/>
                </a:cubicBezTo>
                <a:cubicBezTo>
                  <a:pt x="2441708" y="229981"/>
                  <a:pt x="2447966" y="231982"/>
                  <a:pt x="2456655" y="232030"/>
                </a:cubicBezTo>
                <a:cubicBezTo>
                  <a:pt x="2468051" y="231788"/>
                  <a:pt x="2478424" y="228291"/>
                  <a:pt x="2487772" y="221541"/>
                </a:cubicBezTo>
                <a:cubicBezTo>
                  <a:pt x="2497120" y="214791"/>
                  <a:pt x="2504922" y="206241"/>
                  <a:pt x="2511177" y="195891"/>
                </a:cubicBezTo>
                <a:cubicBezTo>
                  <a:pt x="2517432" y="185541"/>
                  <a:pt x="2521619" y="174845"/>
                  <a:pt x="2523735" y="163804"/>
                </a:cubicBezTo>
                <a:lnTo>
                  <a:pt x="2533631" y="112348"/>
                </a:lnTo>
                <a:lnTo>
                  <a:pt x="2503545" y="112348"/>
                </a:lnTo>
                <a:lnTo>
                  <a:pt x="2510788" y="76201"/>
                </a:lnTo>
                <a:lnTo>
                  <a:pt x="2589229" y="76201"/>
                </a:lnTo>
                <a:lnTo>
                  <a:pt x="2563321" y="207635"/>
                </a:lnTo>
                <a:cubicBezTo>
                  <a:pt x="2562939" y="209581"/>
                  <a:pt x="2562654" y="211598"/>
                  <a:pt x="2562463" y="213686"/>
                </a:cubicBezTo>
                <a:cubicBezTo>
                  <a:pt x="2562272" y="215774"/>
                  <a:pt x="2562178" y="217696"/>
                  <a:pt x="2562178" y="219451"/>
                </a:cubicBezTo>
                <a:cubicBezTo>
                  <a:pt x="2562217" y="225271"/>
                  <a:pt x="2563662" y="229353"/>
                  <a:pt x="2566511" y="231695"/>
                </a:cubicBezTo>
                <a:cubicBezTo>
                  <a:pt x="2569361" y="234038"/>
                  <a:pt x="2573378" y="235165"/>
                  <a:pt x="2578561" y="235078"/>
                </a:cubicBezTo>
                <a:cubicBezTo>
                  <a:pt x="2580727" y="235046"/>
                  <a:pt x="2582585" y="234919"/>
                  <a:pt x="2584133" y="234697"/>
                </a:cubicBezTo>
                <a:cubicBezTo>
                  <a:pt x="2585681" y="234474"/>
                  <a:pt x="2586490" y="234347"/>
                  <a:pt x="2586561" y="234316"/>
                </a:cubicBezTo>
                <a:lnTo>
                  <a:pt x="2579704" y="270465"/>
                </a:lnTo>
                <a:cubicBezTo>
                  <a:pt x="2579584" y="270512"/>
                  <a:pt x="2577632" y="270703"/>
                  <a:pt x="2573846" y="271035"/>
                </a:cubicBezTo>
                <a:cubicBezTo>
                  <a:pt x="2570060" y="271368"/>
                  <a:pt x="2565156" y="271559"/>
                  <a:pt x="2559133" y="271606"/>
                </a:cubicBezTo>
                <a:cubicBezTo>
                  <a:pt x="2546802" y="271892"/>
                  <a:pt x="2536446" y="269133"/>
                  <a:pt x="2528065" y="263330"/>
                </a:cubicBezTo>
                <a:cubicBezTo>
                  <a:pt x="2519683" y="257526"/>
                  <a:pt x="2515322" y="246966"/>
                  <a:pt x="2514981" y="231649"/>
                </a:cubicBezTo>
                <a:lnTo>
                  <a:pt x="2514219" y="231649"/>
                </a:lnTo>
                <a:cubicBezTo>
                  <a:pt x="2507182" y="242614"/>
                  <a:pt x="2497334" y="252462"/>
                  <a:pt x="2484675" y="261192"/>
                </a:cubicBezTo>
                <a:cubicBezTo>
                  <a:pt x="2472015" y="269921"/>
                  <a:pt x="2456448" y="274536"/>
                  <a:pt x="2437975" y="275035"/>
                </a:cubicBezTo>
                <a:cubicBezTo>
                  <a:pt x="2422317" y="275170"/>
                  <a:pt x="2409182" y="271094"/>
                  <a:pt x="2398571" y="262807"/>
                </a:cubicBezTo>
                <a:cubicBezTo>
                  <a:pt x="2387960" y="254520"/>
                  <a:pt x="2382440" y="241212"/>
                  <a:pt x="2382012" y="222882"/>
                </a:cubicBezTo>
                <a:cubicBezTo>
                  <a:pt x="2382028" y="219436"/>
                  <a:pt x="2382282" y="215752"/>
                  <a:pt x="2382773" y="211829"/>
                </a:cubicBezTo>
                <a:cubicBezTo>
                  <a:pt x="2383265" y="207906"/>
                  <a:pt x="2383899" y="203841"/>
                  <a:pt x="2384677" y="199632"/>
                </a:cubicBezTo>
                <a:lnTo>
                  <a:pt x="2401425" y="112348"/>
                </a:lnTo>
                <a:lnTo>
                  <a:pt x="2371344" y="112348"/>
                </a:lnTo>
                <a:close/>
                <a:moveTo>
                  <a:pt x="323469" y="76201"/>
                </a:moveTo>
                <a:lnTo>
                  <a:pt x="401526" y="76201"/>
                </a:lnTo>
                <a:lnTo>
                  <a:pt x="375999" y="207635"/>
                </a:lnTo>
                <a:cubicBezTo>
                  <a:pt x="375603" y="209581"/>
                  <a:pt x="375253" y="211598"/>
                  <a:pt x="374952" y="213686"/>
                </a:cubicBezTo>
                <a:cubicBezTo>
                  <a:pt x="374650" y="215774"/>
                  <a:pt x="374491" y="217696"/>
                  <a:pt x="374475" y="219451"/>
                </a:cubicBezTo>
                <a:cubicBezTo>
                  <a:pt x="374539" y="225271"/>
                  <a:pt x="376031" y="229353"/>
                  <a:pt x="378952" y="231695"/>
                </a:cubicBezTo>
                <a:cubicBezTo>
                  <a:pt x="381873" y="234038"/>
                  <a:pt x="385842" y="235165"/>
                  <a:pt x="390858" y="235078"/>
                </a:cubicBezTo>
                <a:cubicBezTo>
                  <a:pt x="393208" y="235046"/>
                  <a:pt x="395176" y="234919"/>
                  <a:pt x="396764" y="234697"/>
                </a:cubicBezTo>
                <a:cubicBezTo>
                  <a:pt x="398351" y="234474"/>
                  <a:pt x="399177" y="234347"/>
                  <a:pt x="399240" y="234316"/>
                </a:cubicBezTo>
                <a:lnTo>
                  <a:pt x="392382" y="270465"/>
                </a:lnTo>
                <a:cubicBezTo>
                  <a:pt x="392192" y="270512"/>
                  <a:pt x="390382" y="270703"/>
                  <a:pt x="386953" y="271035"/>
                </a:cubicBezTo>
                <a:cubicBezTo>
                  <a:pt x="383524" y="271368"/>
                  <a:pt x="379619" y="271559"/>
                  <a:pt x="375237" y="271606"/>
                </a:cubicBezTo>
                <a:cubicBezTo>
                  <a:pt x="367302" y="271799"/>
                  <a:pt x="359488" y="271075"/>
                  <a:pt x="351792" y="269436"/>
                </a:cubicBezTo>
                <a:cubicBezTo>
                  <a:pt x="344097" y="267796"/>
                  <a:pt x="337692" y="264084"/>
                  <a:pt x="332577" y="258301"/>
                </a:cubicBezTo>
                <a:cubicBezTo>
                  <a:pt x="327462" y="252517"/>
                  <a:pt x="324807" y="243506"/>
                  <a:pt x="324612" y="231266"/>
                </a:cubicBezTo>
                <a:cubicBezTo>
                  <a:pt x="324612" y="228583"/>
                  <a:pt x="324802" y="225565"/>
                  <a:pt x="325183" y="222214"/>
                </a:cubicBezTo>
                <a:cubicBezTo>
                  <a:pt x="325564" y="218863"/>
                  <a:pt x="326134" y="215274"/>
                  <a:pt x="326896" y="211447"/>
                </a:cubicBezTo>
                <a:lnTo>
                  <a:pt x="346308" y="112348"/>
                </a:lnTo>
                <a:lnTo>
                  <a:pt x="316230" y="112348"/>
                </a:lnTo>
                <a:close/>
                <a:moveTo>
                  <a:pt x="4651585" y="73534"/>
                </a:moveTo>
                <a:cubicBezTo>
                  <a:pt x="4654299" y="73566"/>
                  <a:pt x="4656680" y="73692"/>
                  <a:pt x="4658727" y="73915"/>
                </a:cubicBezTo>
                <a:cubicBezTo>
                  <a:pt x="4660774" y="74137"/>
                  <a:pt x="4662202" y="74264"/>
                  <a:pt x="4663012" y="74295"/>
                </a:cubicBezTo>
                <a:lnTo>
                  <a:pt x="4653490" y="121873"/>
                </a:lnTo>
                <a:cubicBezTo>
                  <a:pt x="4652894" y="121841"/>
                  <a:pt x="4651609" y="121714"/>
                  <a:pt x="4649633" y="121492"/>
                </a:cubicBezTo>
                <a:cubicBezTo>
                  <a:pt x="4647657" y="121270"/>
                  <a:pt x="4645134" y="121143"/>
                  <a:pt x="4642063" y="121111"/>
                </a:cubicBezTo>
                <a:cubicBezTo>
                  <a:pt x="4632219" y="121205"/>
                  <a:pt x="4622326" y="124488"/>
                  <a:pt x="4612382" y="130961"/>
                </a:cubicBezTo>
                <a:cubicBezTo>
                  <a:pt x="4602440" y="137433"/>
                  <a:pt x="4593618" y="146530"/>
                  <a:pt x="4585918" y="158252"/>
                </a:cubicBezTo>
                <a:cubicBezTo>
                  <a:pt x="4578218" y="169973"/>
                  <a:pt x="4572810" y="183755"/>
                  <a:pt x="4569695" y="199597"/>
                </a:cubicBezTo>
                <a:lnTo>
                  <a:pt x="4556364" y="270463"/>
                </a:lnTo>
                <a:lnTo>
                  <a:pt x="4507992" y="270463"/>
                </a:lnTo>
                <a:lnTo>
                  <a:pt x="4536939" y="120730"/>
                </a:lnTo>
                <a:cubicBezTo>
                  <a:pt x="4537392" y="118547"/>
                  <a:pt x="4537154" y="116627"/>
                  <a:pt x="4536225" y="114968"/>
                </a:cubicBezTo>
                <a:cubicBezTo>
                  <a:pt x="4535297" y="113309"/>
                  <a:pt x="4533249" y="112436"/>
                  <a:pt x="4530083" y="112348"/>
                </a:cubicBezTo>
                <a:lnTo>
                  <a:pt x="4508373" y="112348"/>
                </a:lnTo>
                <a:lnTo>
                  <a:pt x="4515610" y="76201"/>
                </a:lnTo>
                <a:lnTo>
                  <a:pt x="4566267" y="76201"/>
                </a:lnTo>
                <a:cubicBezTo>
                  <a:pt x="4573853" y="76177"/>
                  <a:pt x="4579440" y="77556"/>
                  <a:pt x="4583026" y="80339"/>
                </a:cubicBezTo>
                <a:cubicBezTo>
                  <a:pt x="4586613" y="83121"/>
                  <a:pt x="4588390" y="87449"/>
                  <a:pt x="4588359" y="93323"/>
                </a:cubicBezTo>
                <a:cubicBezTo>
                  <a:pt x="4588279" y="96399"/>
                  <a:pt x="4587581" y="101093"/>
                  <a:pt x="4586264" y="107405"/>
                </a:cubicBezTo>
                <a:cubicBezTo>
                  <a:pt x="4584947" y="113717"/>
                  <a:pt x="4583486" y="119175"/>
                  <a:pt x="4581883" y="123778"/>
                </a:cubicBezTo>
                <a:lnTo>
                  <a:pt x="4582646" y="123778"/>
                </a:lnTo>
                <a:cubicBezTo>
                  <a:pt x="4589327" y="110027"/>
                  <a:pt x="4598722" y="98322"/>
                  <a:pt x="4610831" y="88664"/>
                </a:cubicBezTo>
                <a:cubicBezTo>
                  <a:pt x="4622940" y="79005"/>
                  <a:pt x="4636524" y="73962"/>
                  <a:pt x="4651585" y="73534"/>
                </a:cubicBezTo>
                <a:close/>
                <a:moveTo>
                  <a:pt x="2117935" y="73534"/>
                </a:moveTo>
                <a:cubicBezTo>
                  <a:pt x="2120649" y="73566"/>
                  <a:pt x="2123030" y="73692"/>
                  <a:pt x="2125077" y="73915"/>
                </a:cubicBezTo>
                <a:cubicBezTo>
                  <a:pt x="2127124" y="74137"/>
                  <a:pt x="2128552" y="74264"/>
                  <a:pt x="2129362" y="74295"/>
                </a:cubicBezTo>
                <a:lnTo>
                  <a:pt x="2119839" y="121873"/>
                </a:lnTo>
                <a:cubicBezTo>
                  <a:pt x="2119245" y="121841"/>
                  <a:pt x="2117959" y="121714"/>
                  <a:pt x="2115983" y="121492"/>
                </a:cubicBezTo>
                <a:cubicBezTo>
                  <a:pt x="2114007" y="121270"/>
                  <a:pt x="2111484" y="121143"/>
                  <a:pt x="2108413" y="121111"/>
                </a:cubicBezTo>
                <a:cubicBezTo>
                  <a:pt x="2098569" y="121205"/>
                  <a:pt x="2088675" y="124488"/>
                  <a:pt x="2078732" y="130961"/>
                </a:cubicBezTo>
                <a:cubicBezTo>
                  <a:pt x="2068790" y="137433"/>
                  <a:pt x="2059968" y="146530"/>
                  <a:pt x="2052268" y="158252"/>
                </a:cubicBezTo>
                <a:cubicBezTo>
                  <a:pt x="2044568" y="169973"/>
                  <a:pt x="2039161" y="183755"/>
                  <a:pt x="2036045" y="199597"/>
                </a:cubicBezTo>
                <a:lnTo>
                  <a:pt x="2022714" y="270463"/>
                </a:lnTo>
                <a:lnTo>
                  <a:pt x="1974342" y="270463"/>
                </a:lnTo>
                <a:lnTo>
                  <a:pt x="2003289" y="120730"/>
                </a:lnTo>
                <a:cubicBezTo>
                  <a:pt x="2003742" y="118547"/>
                  <a:pt x="2003504" y="116627"/>
                  <a:pt x="2002575" y="114968"/>
                </a:cubicBezTo>
                <a:cubicBezTo>
                  <a:pt x="2001647" y="113309"/>
                  <a:pt x="1999600" y="112436"/>
                  <a:pt x="1996433" y="112348"/>
                </a:cubicBezTo>
                <a:lnTo>
                  <a:pt x="1974723" y="112348"/>
                </a:lnTo>
                <a:lnTo>
                  <a:pt x="1981960" y="76201"/>
                </a:lnTo>
                <a:lnTo>
                  <a:pt x="2032617" y="76201"/>
                </a:lnTo>
                <a:cubicBezTo>
                  <a:pt x="2040203" y="76177"/>
                  <a:pt x="2045790" y="77556"/>
                  <a:pt x="2049376" y="80339"/>
                </a:cubicBezTo>
                <a:cubicBezTo>
                  <a:pt x="2052963" y="83121"/>
                  <a:pt x="2054740" y="87449"/>
                  <a:pt x="2054708" y="93323"/>
                </a:cubicBezTo>
                <a:cubicBezTo>
                  <a:pt x="2054630" y="96399"/>
                  <a:pt x="2053931" y="101093"/>
                  <a:pt x="2052614" y="107405"/>
                </a:cubicBezTo>
                <a:cubicBezTo>
                  <a:pt x="2051297" y="113717"/>
                  <a:pt x="2049836" y="119175"/>
                  <a:pt x="2048234" y="123778"/>
                </a:cubicBezTo>
                <a:lnTo>
                  <a:pt x="2048995" y="123778"/>
                </a:lnTo>
                <a:cubicBezTo>
                  <a:pt x="2055677" y="110027"/>
                  <a:pt x="2065072" y="98322"/>
                  <a:pt x="2077181" y="88664"/>
                </a:cubicBezTo>
                <a:cubicBezTo>
                  <a:pt x="2089290" y="79005"/>
                  <a:pt x="2102875" y="73962"/>
                  <a:pt x="2117935" y="73534"/>
                </a:cubicBezTo>
                <a:close/>
                <a:moveTo>
                  <a:pt x="4382626" y="71629"/>
                </a:moveTo>
                <a:cubicBezTo>
                  <a:pt x="4409972" y="72008"/>
                  <a:pt x="4432050" y="79907"/>
                  <a:pt x="4448860" y="95327"/>
                </a:cubicBezTo>
                <a:cubicBezTo>
                  <a:pt x="4465669" y="110747"/>
                  <a:pt x="4474315" y="131412"/>
                  <a:pt x="4474797" y="157323"/>
                </a:cubicBezTo>
                <a:cubicBezTo>
                  <a:pt x="4474445" y="180255"/>
                  <a:pt x="4468466" y="200535"/>
                  <a:pt x="4456858" y="218164"/>
                </a:cubicBezTo>
                <a:cubicBezTo>
                  <a:pt x="4445251" y="235793"/>
                  <a:pt x="4430129" y="249631"/>
                  <a:pt x="4411492" y="259679"/>
                </a:cubicBezTo>
                <a:cubicBezTo>
                  <a:pt x="4392854" y="269727"/>
                  <a:pt x="4372814" y="274845"/>
                  <a:pt x="4351371" y="275035"/>
                </a:cubicBezTo>
                <a:cubicBezTo>
                  <a:pt x="4324191" y="274688"/>
                  <a:pt x="4302161" y="266820"/>
                  <a:pt x="4285280" y="251432"/>
                </a:cubicBezTo>
                <a:cubicBezTo>
                  <a:pt x="4268399" y="236044"/>
                  <a:pt x="4259706" y="215219"/>
                  <a:pt x="4259199" y="188959"/>
                </a:cubicBezTo>
                <a:cubicBezTo>
                  <a:pt x="4259537" y="166272"/>
                  <a:pt x="4265460" y="146138"/>
                  <a:pt x="4276969" y="128556"/>
                </a:cubicBezTo>
                <a:cubicBezTo>
                  <a:pt x="4288477" y="110975"/>
                  <a:pt x="4303543" y="97141"/>
                  <a:pt x="4322167" y="87056"/>
                </a:cubicBezTo>
                <a:cubicBezTo>
                  <a:pt x="4340791" y="76970"/>
                  <a:pt x="4360943" y="71828"/>
                  <a:pt x="4382626" y="71629"/>
                </a:cubicBezTo>
                <a:close/>
                <a:moveTo>
                  <a:pt x="3724641" y="71629"/>
                </a:moveTo>
                <a:cubicBezTo>
                  <a:pt x="3750528" y="72000"/>
                  <a:pt x="3769890" y="78868"/>
                  <a:pt x="3782724" y="92235"/>
                </a:cubicBezTo>
                <a:cubicBezTo>
                  <a:pt x="3795559" y="105602"/>
                  <a:pt x="3801968" y="123242"/>
                  <a:pt x="3801951" y="145155"/>
                </a:cubicBezTo>
                <a:cubicBezTo>
                  <a:pt x="3801682" y="153943"/>
                  <a:pt x="3800603" y="161873"/>
                  <a:pt x="3798716" y="168943"/>
                </a:cubicBezTo>
                <a:cubicBezTo>
                  <a:pt x="3796829" y="176014"/>
                  <a:pt x="3795750" y="179755"/>
                  <a:pt x="3795481" y="180166"/>
                </a:cubicBezTo>
                <a:lnTo>
                  <a:pt x="3661744" y="180166"/>
                </a:lnTo>
                <a:cubicBezTo>
                  <a:pt x="3661696" y="180246"/>
                  <a:pt x="3661506" y="181231"/>
                  <a:pt x="3661173" y="183121"/>
                </a:cubicBezTo>
                <a:cubicBezTo>
                  <a:pt x="3660839" y="185012"/>
                  <a:pt x="3660648" y="187332"/>
                  <a:pt x="3660601" y="190081"/>
                </a:cubicBezTo>
                <a:cubicBezTo>
                  <a:pt x="3660703" y="203102"/>
                  <a:pt x="3664977" y="213668"/>
                  <a:pt x="3673418" y="221779"/>
                </a:cubicBezTo>
                <a:cubicBezTo>
                  <a:pt x="3681860" y="229891"/>
                  <a:pt x="3693852" y="234070"/>
                  <a:pt x="3709393" y="234316"/>
                </a:cubicBezTo>
                <a:cubicBezTo>
                  <a:pt x="3719977" y="234052"/>
                  <a:pt x="3729810" y="232207"/>
                  <a:pt x="3738894" y="228779"/>
                </a:cubicBezTo>
                <a:cubicBezTo>
                  <a:pt x="3747978" y="225352"/>
                  <a:pt x="3755325" y="221925"/>
                  <a:pt x="3760936" y="218497"/>
                </a:cubicBezTo>
                <a:cubicBezTo>
                  <a:pt x="3766547" y="215070"/>
                  <a:pt x="3769434" y="213225"/>
                  <a:pt x="3769599" y="212961"/>
                </a:cubicBezTo>
                <a:lnTo>
                  <a:pt x="3782540" y="249538"/>
                </a:lnTo>
                <a:cubicBezTo>
                  <a:pt x="3782389" y="249853"/>
                  <a:pt x="3778967" y="252056"/>
                  <a:pt x="3772272" y="256149"/>
                </a:cubicBezTo>
                <a:cubicBezTo>
                  <a:pt x="3765578" y="260241"/>
                  <a:pt x="3756511" y="264333"/>
                  <a:pt x="3745073" y="268425"/>
                </a:cubicBezTo>
                <a:cubicBezTo>
                  <a:pt x="3733634" y="272517"/>
                  <a:pt x="3720725" y="274720"/>
                  <a:pt x="3706343" y="275035"/>
                </a:cubicBezTo>
                <a:cubicBezTo>
                  <a:pt x="3675900" y="274490"/>
                  <a:pt x="3652583" y="266447"/>
                  <a:pt x="3636391" y="250907"/>
                </a:cubicBezTo>
                <a:cubicBezTo>
                  <a:pt x="3620200" y="235366"/>
                  <a:pt x="3612029" y="215599"/>
                  <a:pt x="3611880" y="191606"/>
                </a:cubicBezTo>
                <a:cubicBezTo>
                  <a:pt x="3612072" y="169377"/>
                  <a:pt x="3617017" y="149245"/>
                  <a:pt x="3626714" y="131210"/>
                </a:cubicBezTo>
                <a:cubicBezTo>
                  <a:pt x="3636411" y="113175"/>
                  <a:pt x="3649708" y="98801"/>
                  <a:pt x="3666606" y="88089"/>
                </a:cubicBezTo>
                <a:cubicBezTo>
                  <a:pt x="3683503" y="77376"/>
                  <a:pt x="3702848" y="71890"/>
                  <a:pt x="3724641" y="71629"/>
                </a:cubicBezTo>
                <a:close/>
                <a:moveTo>
                  <a:pt x="2785491" y="71629"/>
                </a:moveTo>
                <a:cubicBezTo>
                  <a:pt x="2802082" y="71652"/>
                  <a:pt x="2815248" y="76077"/>
                  <a:pt x="2824986" y="84903"/>
                </a:cubicBezTo>
                <a:cubicBezTo>
                  <a:pt x="2834724" y="93729"/>
                  <a:pt x="2839705" y="106814"/>
                  <a:pt x="2839927" y="124159"/>
                </a:cubicBezTo>
                <a:cubicBezTo>
                  <a:pt x="2839734" y="132602"/>
                  <a:pt x="2838385" y="143233"/>
                  <a:pt x="2835880" y="156052"/>
                </a:cubicBezTo>
                <a:cubicBezTo>
                  <a:pt x="2833375" y="168871"/>
                  <a:pt x="2830869" y="181226"/>
                  <a:pt x="2828362" y="193118"/>
                </a:cubicBezTo>
                <a:cubicBezTo>
                  <a:pt x="2825855" y="205011"/>
                  <a:pt x="2824503" y="213788"/>
                  <a:pt x="2824305" y="219451"/>
                </a:cubicBezTo>
                <a:cubicBezTo>
                  <a:pt x="2824369" y="225438"/>
                  <a:pt x="2825861" y="229567"/>
                  <a:pt x="2828782" y="231838"/>
                </a:cubicBezTo>
                <a:cubicBezTo>
                  <a:pt x="2831703" y="234109"/>
                  <a:pt x="2835672" y="235189"/>
                  <a:pt x="2840688" y="235078"/>
                </a:cubicBezTo>
                <a:cubicBezTo>
                  <a:pt x="2843038" y="235046"/>
                  <a:pt x="2845007" y="234919"/>
                  <a:pt x="2846594" y="234697"/>
                </a:cubicBezTo>
                <a:cubicBezTo>
                  <a:pt x="2848181" y="234474"/>
                  <a:pt x="2849007" y="234347"/>
                  <a:pt x="2849070" y="234316"/>
                </a:cubicBezTo>
                <a:lnTo>
                  <a:pt x="2842213" y="270465"/>
                </a:lnTo>
                <a:cubicBezTo>
                  <a:pt x="2842165" y="270512"/>
                  <a:pt x="2840450" y="270703"/>
                  <a:pt x="2837069" y="271035"/>
                </a:cubicBezTo>
                <a:cubicBezTo>
                  <a:pt x="2833688" y="271368"/>
                  <a:pt x="2828926" y="271559"/>
                  <a:pt x="2822783" y="271606"/>
                </a:cubicBezTo>
                <a:cubicBezTo>
                  <a:pt x="2815840" y="271789"/>
                  <a:pt x="2808707" y="271042"/>
                  <a:pt x="2801383" y="269365"/>
                </a:cubicBezTo>
                <a:cubicBezTo>
                  <a:pt x="2794059" y="267688"/>
                  <a:pt x="2787856" y="263981"/>
                  <a:pt x="2782774" y="258245"/>
                </a:cubicBezTo>
                <a:cubicBezTo>
                  <a:pt x="2777692" y="252508"/>
                  <a:pt x="2775042" y="243642"/>
                  <a:pt x="2774823" y="231648"/>
                </a:cubicBezTo>
                <a:cubicBezTo>
                  <a:pt x="2775007" y="224462"/>
                  <a:pt x="2776289" y="214736"/>
                  <a:pt x="2778672" y="202468"/>
                </a:cubicBezTo>
                <a:cubicBezTo>
                  <a:pt x="2781055" y="190201"/>
                  <a:pt x="2783439" y="178102"/>
                  <a:pt x="2785824" y="166172"/>
                </a:cubicBezTo>
                <a:cubicBezTo>
                  <a:pt x="2788208" y="154242"/>
                  <a:pt x="2789494" y="145191"/>
                  <a:pt x="2789682" y="139018"/>
                </a:cubicBezTo>
                <a:cubicBezTo>
                  <a:pt x="2789746" y="131716"/>
                  <a:pt x="2787809" y="126032"/>
                  <a:pt x="2783872" y="121968"/>
                </a:cubicBezTo>
                <a:cubicBezTo>
                  <a:pt x="2779935" y="117904"/>
                  <a:pt x="2773617" y="115841"/>
                  <a:pt x="2764917" y="115777"/>
                </a:cubicBezTo>
                <a:cubicBezTo>
                  <a:pt x="2747836" y="116357"/>
                  <a:pt x="2733135" y="123294"/>
                  <a:pt x="2720817" y="136589"/>
                </a:cubicBezTo>
                <a:cubicBezTo>
                  <a:pt x="2708498" y="149885"/>
                  <a:pt x="2700465" y="166061"/>
                  <a:pt x="2696718" y="185119"/>
                </a:cubicBezTo>
                <a:lnTo>
                  <a:pt x="2679954" y="270463"/>
                </a:lnTo>
                <a:lnTo>
                  <a:pt x="2631567" y="270463"/>
                </a:lnTo>
                <a:lnTo>
                  <a:pt x="2660904" y="120730"/>
                </a:lnTo>
                <a:cubicBezTo>
                  <a:pt x="2661309" y="118214"/>
                  <a:pt x="2660976" y="116198"/>
                  <a:pt x="2659904" y="114682"/>
                </a:cubicBezTo>
                <a:cubicBezTo>
                  <a:pt x="2658832" y="113166"/>
                  <a:pt x="2656880" y="112388"/>
                  <a:pt x="2654046" y="112348"/>
                </a:cubicBezTo>
                <a:lnTo>
                  <a:pt x="2632329" y="112348"/>
                </a:lnTo>
                <a:lnTo>
                  <a:pt x="2639187" y="76201"/>
                </a:lnTo>
                <a:lnTo>
                  <a:pt x="2690241" y="76201"/>
                </a:lnTo>
                <a:cubicBezTo>
                  <a:pt x="2697813" y="76225"/>
                  <a:pt x="2703338" y="77699"/>
                  <a:pt x="2706815" y="80624"/>
                </a:cubicBezTo>
                <a:cubicBezTo>
                  <a:pt x="2710291" y="83549"/>
                  <a:pt x="2712006" y="87782"/>
                  <a:pt x="2711958" y="93323"/>
                </a:cubicBezTo>
                <a:cubicBezTo>
                  <a:pt x="2711935" y="95677"/>
                  <a:pt x="2711506" y="99055"/>
                  <a:pt x="2710672" y="103455"/>
                </a:cubicBezTo>
                <a:cubicBezTo>
                  <a:pt x="2709839" y="107855"/>
                  <a:pt x="2708743" y="111708"/>
                  <a:pt x="2707386" y="115016"/>
                </a:cubicBezTo>
                <a:lnTo>
                  <a:pt x="2708148" y="115016"/>
                </a:lnTo>
                <a:cubicBezTo>
                  <a:pt x="2709308" y="112204"/>
                  <a:pt x="2713000" y="107383"/>
                  <a:pt x="2719225" y="100554"/>
                </a:cubicBezTo>
                <a:cubicBezTo>
                  <a:pt x="2725451" y="93724"/>
                  <a:pt x="2734111" y="87296"/>
                  <a:pt x="2745204" y="81270"/>
                </a:cubicBezTo>
                <a:cubicBezTo>
                  <a:pt x="2756298" y="75244"/>
                  <a:pt x="2769727" y="72031"/>
                  <a:pt x="2785491" y="71629"/>
                </a:cubicBezTo>
                <a:close/>
                <a:moveTo>
                  <a:pt x="2249026" y="71629"/>
                </a:moveTo>
                <a:cubicBezTo>
                  <a:pt x="2276373" y="72008"/>
                  <a:pt x="2298450" y="79907"/>
                  <a:pt x="2315260" y="95327"/>
                </a:cubicBezTo>
                <a:cubicBezTo>
                  <a:pt x="2332069" y="110747"/>
                  <a:pt x="2340715" y="131412"/>
                  <a:pt x="2341198" y="157323"/>
                </a:cubicBezTo>
                <a:cubicBezTo>
                  <a:pt x="2340846" y="180255"/>
                  <a:pt x="2334866" y="200535"/>
                  <a:pt x="2323259" y="218164"/>
                </a:cubicBezTo>
                <a:cubicBezTo>
                  <a:pt x="2311652" y="235793"/>
                  <a:pt x="2296529" y="249631"/>
                  <a:pt x="2277892" y="259679"/>
                </a:cubicBezTo>
                <a:cubicBezTo>
                  <a:pt x="2259254" y="269727"/>
                  <a:pt x="2239214" y="274845"/>
                  <a:pt x="2217771" y="275035"/>
                </a:cubicBezTo>
                <a:cubicBezTo>
                  <a:pt x="2190591" y="274688"/>
                  <a:pt x="2168561" y="266820"/>
                  <a:pt x="2151680" y="251432"/>
                </a:cubicBezTo>
                <a:cubicBezTo>
                  <a:pt x="2134799" y="236044"/>
                  <a:pt x="2126106" y="215219"/>
                  <a:pt x="2125599" y="188959"/>
                </a:cubicBezTo>
                <a:cubicBezTo>
                  <a:pt x="2125937" y="166272"/>
                  <a:pt x="2131860" y="146138"/>
                  <a:pt x="2143369" y="128556"/>
                </a:cubicBezTo>
                <a:cubicBezTo>
                  <a:pt x="2154878" y="110975"/>
                  <a:pt x="2169944" y="97141"/>
                  <a:pt x="2188567" y="87056"/>
                </a:cubicBezTo>
                <a:cubicBezTo>
                  <a:pt x="2207190" y="76970"/>
                  <a:pt x="2227343" y="71828"/>
                  <a:pt x="2249026" y="71629"/>
                </a:cubicBezTo>
                <a:close/>
                <a:moveTo>
                  <a:pt x="1850125" y="71629"/>
                </a:moveTo>
                <a:cubicBezTo>
                  <a:pt x="1861780" y="71542"/>
                  <a:pt x="1872882" y="73323"/>
                  <a:pt x="1883431" y="76972"/>
                </a:cubicBezTo>
                <a:cubicBezTo>
                  <a:pt x="1893981" y="80621"/>
                  <a:pt x="1902625" y="86662"/>
                  <a:pt x="1909364" y="95094"/>
                </a:cubicBezTo>
                <a:cubicBezTo>
                  <a:pt x="1916104" y="103526"/>
                  <a:pt x="1919586" y="114873"/>
                  <a:pt x="1919812" y="129134"/>
                </a:cubicBezTo>
                <a:cubicBezTo>
                  <a:pt x="1919614" y="137023"/>
                  <a:pt x="1918233" y="146918"/>
                  <a:pt x="1915667" y="158820"/>
                </a:cubicBezTo>
                <a:cubicBezTo>
                  <a:pt x="1913101" y="170723"/>
                  <a:pt x="1910536" y="182307"/>
                  <a:pt x="1907970" y="193574"/>
                </a:cubicBezTo>
                <a:cubicBezTo>
                  <a:pt x="1905404" y="204840"/>
                  <a:pt x="1904023" y="213463"/>
                  <a:pt x="1903825" y="219443"/>
                </a:cubicBezTo>
                <a:cubicBezTo>
                  <a:pt x="1903889" y="225267"/>
                  <a:pt x="1905380" y="229350"/>
                  <a:pt x="1908298" y="231694"/>
                </a:cubicBezTo>
                <a:cubicBezTo>
                  <a:pt x="1911216" y="234037"/>
                  <a:pt x="1915181" y="235165"/>
                  <a:pt x="1920193" y="235078"/>
                </a:cubicBezTo>
                <a:cubicBezTo>
                  <a:pt x="1922542" y="235046"/>
                  <a:pt x="1924511" y="234919"/>
                  <a:pt x="1926098" y="234697"/>
                </a:cubicBezTo>
                <a:cubicBezTo>
                  <a:pt x="1927686" y="234474"/>
                  <a:pt x="1928511" y="234347"/>
                  <a:pt x="1928574" y="234315"/>
                </a:cubicBezTo>
                <a:lnTo>
                  <a:pt x="1921717" y="270465"/>
                </a:lnTo>
                <a:cubicBezTo>
                  <a:pt x="1921756" y="270512"/>
                  <a:pt x="1920154" y="270703"/>
                  <a:pt x="1916910" y="271035"/>
                </a:cubicBezTo>
                <a:cubicBezTo>
                  <a:pt x="1913667" y="271368"/>
                  <a:pt x="1908544" y="271559"/>
                  <a:pt x="1901542" y="271606"/>
                </a:cubicBezTo>
                <a:cubicBezTo>
                  <a:pt x="1890519" y="271931"/>
                  <a:pt x="1880683" y="269854"/>
                  <a:pt x="1872034" y="265376"/>
                </a:cubicBezTo>
                <a:cubicBezTo>
                  <a:pt x="1863384" y="260898"/>
                  <a:pt x="1858114" y="252068"/>
                  <a:pt x="1856224" y="238888"/>
                </a:cubicBezTo>
                <a:lnTo>
                  <a:pt x="1855462" y="238888"/>
                </a:lnTo>
                <a:cubicBezTo>
                  <a:pt x="1855544" y="239334"/>
                  <a:pt x="1853007" y="242458"/>
                  <a:pt x="1847852" y="248259"/>
                </a:cubicBezTo>
                <a:cubicBezTo>
                  <a:pt x="1842696" y="254061"/>
                  <a:pt x="1835190" y="259862"/>
                  <a:pt x="1825333" y="265664"/>
                </a:cubicBezTo>
                <a:cubicBezTo>
                  <a:pt x="1815475" y="271465"/>
                  <a:pt x="1803536" y="274589"/>
                  <a:pt x="1789514" y="275035"/>
                </a:cubicBezTo>
                <a:cubicBezTo>
                  <a:pt x="1774204" y="275028"/>
                  <a:pt x="1761228" y="270857"/>
                  <a:pt x="1750585" y="262523"/>
                </a:cubicBezTo>
                <a:cubicBezTo>
                  <a:pt x="1739942" y="254188"/>
                  <a:pt x="1734391" y="241734"/>
                  <a:pt x="1733931" y="225160"/>
                </a:cubicBezTo>
                <a:cubicBezTo>
                  <a:pt x="1734200" y="210466"/>
                  <a:pt x="1738494" y="198270"/>
                  <a:pt x="1746815" y="188574"/>
                </a:cubicBezTo>
                <a:cubicBezTo>
                  <a:pt x="1755136" y="178878"/>
                  <a:pt x="1765871" y="171246"/>
                  <a:pt x="1779020" y="165677"/>
                </a:cubicBezTo>
                <a:cubicBezTo>
                  <a:pt x="1792168" y="160109"/>
                  <a:pt x="1806120" y="156168"/>
                  <a:pt x="1820873" y="153856"/>
                </a:cubicBezTo>
                <a:cubicBezTo>
                  <a:pt x="1835627" y="151543"/>
                  <a:pt x="1849570" y="150423"/>
                  <a:pt x="1862705" y="150496"/>
                </a:cubicBezTo>
                <a:lnTo>
                  <a:pt x="1869566" y="150496"/>
                </a:lnTo>
                <a:cubicBezTo>
                  <a:pt x="1869662" y="150162"/>
                  <a:pt x="1870043" y="148159"/>
                  <a:pt x="1870710" y="144488"/>
                </a:cubicBezTo>
                <a:cubicBezTo>
                  <a:pt x="1871377" y="140816"/>
                  <a:pt x="1871758" y="137479"/>
                  <a:pt x="1871853" y="134475"/>
                </a:cubicBezTo>
                <a:cubicBezTo>
                  <a:pt x="1871830" y="126798"/>
                  <a:pt x="1869209" y="120886"/>
                  <a:pt x="1863991" y="116737"/>
                </a:cubicBezTo>
                <a:cubicBezTo>
                  <a:pt x="1858774" y="112589"/>
                  <a:pt x="1851102" y="110491"/>
                  <a:pt x="1840976" y="110443"/>
                </a:cubicBezTo>
                <a:cubicBezTo>
                  <a:pt x="1831260" y="110665"/>
                  <a:pt x="1822017" y="112214"/>
                  <a:pt x="1813247" y="115091"/>
                </a:cubicBezTo>
                <a:cubicBezTo>
                  <a:pt x="1804477" y="117969"/>
                  <a:pt x="1797295" y="120846"/>
                  <a:pt x="1791702" y="123723"/>
                </a:cubicBezTo>
                <a:cubicBezTo>
                  <a:pt x="1786109" y="126601"/>
                  <a:pt x="1783219" y="128150"/>
                  <a:pt x="1783033" y="128372"/>
                </a:cubicBezTo>
                <a:lnTo>
                  <a:pt x="1771994" y="92558"/>
                </a:lnTo>
                <a:cubicBezTo>
                  <a:pt x="1772182" y="92300"/>
                  <a:pt x="1775827" y="90491"/>
                  <a:pt x="1782931" y="87132"/>
                </a:cubicBezTo>
                <a:cubicBezTo>
                  <a:pt x="1790035" y="83773"/>
                  <a:pt x="1799469" y="80414"/>
                  <a:pt x="1811232" y="77055"/>
                </a:cubicBezTo>
                <a:cubicBezTo>
                  <a:pt x="1822995" y="73696"/>
                  <a:pt x="1835959" y="71887"/>
                  <a:pt x="1850125" y="71629"/>
                </a:cubicBezTo>
                <a:close/>
                <a:moveTo>
                  <a:pt x="1562857" y="71629"/>
                </a:moveTo>
                <a:cubicBezTo>
                  <a:pt x="1574061" y="71598"/>
                  <a:pt x="1584862" y="73097"/>
                  <a:pt x="1595263" y="76125"/>
                </a:cubicBezTo>
                <a:cubicBezTo>
                  <a:pt x="1605663" y="79153"/>
                  <a:pt x="1613928" y="83894"/>
                  <a:pt x="1620055" y="90348"/>
                </a:cubicBezTo>
                <a:cubicBezTo>
                  <a:pt x="1626182" y="96802"/>
                  <a:pt x="1628438" y="105152"/>
                  <a:pt x="1626823" y="115399"/>
                </a:cubicBezTo>
                <a:lnTo>
                  <a:pt x="1622632" y="136743"/>
                </a:lnTo>
                <a:lnTo>
                  <a:pt x="1581136" y="136743"/>
                </a:lnTo>
                <a:lnTo>
                  <a:pt x="1583039" y="125309"/>
                </a:lnTo>
                <a:cubicBezTo>
                  <a:pt x="1583634" y="118821"/>
                  <a:pt x="1580922" y="114549"/>
                  <a:pt x="1574901" y="112493"/>
                </a:cubicBezTo>
                <a:cubicBezTo>
                  <a:pt x="1568880" y="110436"/>
                  <a:pt x="1562831" y="109499"/>
                  <a:pt x="1556755" y="109681"/>
                </a:cubicBezTo>
                <a:cubicBezTo>
                  <a:pt x="1547013" y="109681"/>
                  <a:pt x="1539035" y="111397"/>
                  <a:pt x="1532821" y="114827"/>
                </a:cubicBezTo>
                <a:cubicBezTo>
                  <a:pt x="1526607" y="118258"/>
                  <a:pt x="1523397" y="123403"/>
                  <a:pt x="1523191" y="130264"/>
                </a:cubicBezTo>
                <a:cubicBezTo>
                  <a:pt x="1523667" y="138243"/>
                  <a:pt x="1528429" y="144248"/>
                  <a:pt x="1537478" y="148278"/>
                </a:cubicBezTo>
                <a:cubicBezTo>
                  <a:pt x="1546527" y="152309"/>
                  <a:pt x="1557004" y="156230"/>
                  <a:pt x="1568910" y="160040"/>
                </a:cubicBezTo>
                <a:cubicBezTo>
                  <a:pt x="1580817" y="163851"/>
                  <a:pt x="1591294" y="169415"/>
                  <a:pt x="1600343" y="176733"/>
                </a:cubicBezTo>
                <a:cubicBezTo>
                  <a:pt x="1609392" y="184051"/>
                  <a:pt x="1614154" y="194987"/>
                  <a:pt x="1614631" y="209541"/>
                </a:cubicBezTo>
                <a:cubicBezTo>
                  <a:pt x="1614165" y="229603"/>
                  <a:pt x="1605676" y="245471"/>
                  <a:pt x="1589165" y="257145"/>
                </a:cubicBezTo>
                <a:cubicBezTo>
                  <a:pt x="1572655" y="268819"/>
                  <a:pt x="1550917" y="274782"/>
                  <a:pt x="1523953" y="275035"/>
                </a:cubicBezTo>
                <a:cubicBezTo>
                  <a:pt x="1512487" y="275106"/>
                  <a:pt x="1500694" y="273527"/>
                  <a:pt x="1488575" y="270299"/>
                </a:cubicBezTo>
                <a:cubicBezTo>
                  <a:pt x="1476456" y="267071"/>
                  <a:pt x="1466578" y="261770"/>
                  <a:pt x="1458943" y="254397"/>
                </a:cubicBezTo>
                <a:cubicBezTo>
                  <a:pt x="1451307" y="247023"/>
                  <a:pt x="1448482" y="237153"/>
                  <a:pt x="1450467" y="224786"/>
                </a:cubicBezTo>
                <a:lnTo>
                  <a:pt x="1454277" y="205729"/>
                </a:lnTo>
                <a:lnTo>
                  <a:pt x="1495406" y="205729"/>
                </a:lnTo>
                <a:lnTo>
                  <a:pt x="1493502" y="215639"/>
                </a:lnTo>
                <a:cubicBezTo>
                  <a:pt x="1492499" y="221787"/>
                  <a:pt x="1494083" y="226431"/>
                  <a:pt x="1498254" y="229572"/>
                </a:cubicBezTo>
                <a:cubicBezTo>
                  <a:pt x="1502425" y="232713"/>
                  <a:pt x="1507590" y="234816"/>
                  <a:pt x="1513750" y="235882"/>
                </a:cubicBezTo>
                <a:cubicBezTo>
                  <a:pt x="1519910" y="236947"/>
                  <a:pt x="1525472" y="237441"/>
                  <a:pt x="1530437" y="237364"/>
                </a:cubicBezTo>
                <a:cubicBezTo>
                  <a:pt x="1541808" y="237261"/>
                  <a:pt x="1550724" y="235180"/>
                  <a:pt x="1557184" y="231123"/>
                </a:cubicBezTo>
                <a:cubicBezTo>
                  <a:pt x="1563644" y="227065"/>
                  <a:pt x="1566934" y="221650"/>
                  <a:pt x="1567053" y="214877"/>
                </a:cubicBezTo>
                <a:cubicBezTo>
                  <a:pt x="1566579" y="207168"/>
                  <a:pt x="1561836" y="201241"/>
                  <a:pt x="1552825" y="197094"/>
                </a:cubicBezTo>
                <a:cubicBezTo>
                  <a:pt x="1543814" y="192947"/>
                  <a:pt x="1533380" y="188806"/>
                  <a:pt x="1521524" y="184671"/>
                </a:cubicBezTo>
                <a:cubicBezTo>
                  <a:pt x="1509667" y="180536"/>
                  <a:pt x="1499233" y="174633"/>
                  <a:pt x="1490222" y="166960"/>
                </a:cubicBezTo>
                <a:cubicBezTo>
                  <a:pt x="1481211" y="159288"/>
                  <a:pt x="1476468" y="148072"/>
                  <a:pt x="1475994" y="133313"/>
                </a:cubicBezTo>
                <a:cubicBezTo>
                  <a:pt x="1476261" y="119242"/>
                  <a:pt x="1480548" y="107648"/>
                  <a:pt x="1488853" y="98531"/>
                </a:cubicBezTo>
                <a:cubicBezTo>
                  <a:pt x="1497159" y="89414"/>
                  <a:pt x="1507880" y="82646"/>
                  <a:pt x="1521016" y="78226"/>
                </a:cubicBezTo>
                <a:cubicBezTo>
                  <a:pt x="1534152" y="73807"/>
                  <a:pt x="1548099" y="71607"/>
                  <a:pt x="1562857" y="71629"/>
                </a:cubicBezTo>
                <a:close/>
                <a:moveTo>
                  <a:pt x="1362441" y="71629"/>
                </a:moveTo>
                <a:cubicBezTo>
                  <a:pt x="1388328" y="72000"/>
                  <a:pt x="1407690" y="78868"/>
                  <a:pt x="1420525" y="92235"/>
                </a:cubicBezTo>
                <a:cubicBezTo>
                  <a:pt x="1433359" y="105602"/>
                  <a:pt x="1439768" y="123242"/>
                  <a:pt x="1439751" y="145155"/>
                </a:cubicBezTo>
                <a:cubicBezTo>
                  <a:pt x="1439482" y="153943"/>
                  <a:pt x="1438404" y="161873"/>
                  <a:pt x="1436516" y="168943"/>
                </a:cubicBezTo>
                <a:cubicBezTo>
                  <a:pt x="1434629" y="176014"/>
                  <a:pt x="1433550" y="179755"/>
                  <a:pt x="1433281" y="180166"/>
                </a:cubicBezTo>
                <a:lnTo>
                  <a:pt x="1299544" y="180166"/>
                </a:lnTo>
                <a:cubicBezTo>
                  <a:pt x="1299496" y="180246"/>
                  <a:pt x="1299306" y="181231"/>
                  <a:pt x="1298972" y="183121"/>
                </a:cubicBezTo>
                <a:cubicBezTo>
                  <a:pt x="1298639" y="185012"/>
                  <a:pt x="1298448" y="187332"/>
                  <a:pt x="1298400" y="190081"/>
                </a:cubicBezTo>
                <a:cubicBezTo>
                  <a:pt x="1298504" y="203102"/>
                  <a:pt x="1302776" y="213668"/>
                  <a:pt x="1311218" y="221779"/>
                </a:cubicBezTo>
                <a:cubicBezTo>
                  <a:pt x="1319660" y="229891"/>
                  <a:pt x="1331652" y="234070"/>
                  <a:pt x="1347193" y="234316"/>
                </a:cubicBezTo>
                <a:cubicBezTo>
                  <a:pt x="1357777" y="234052"/>
                  <a:pt x="1367611" y="232207"/>
                  <a:pt x="1376694" y="228779"/>
                </a:cubicBezTo>
                <a:cubicBezTo>
                  <a:pt x="1385778" y="225352"/>
                  <a:pt x="1393125" y="221925"/>
                  <a:pt x="1398736" y="218497"/>
                </a:cubicBezTo>
                <a:cubicBezTo>
                  <a:pt x="1404347" y="215070"/>
                  <a:pt x="1407234" y="213225"/>
                  <a:pt x="1407399" y="212961"/>
                </a:cubicBezTo>
                <a:lnTo>
                  <a:pt x="1420340" y="249538"/>
                </a:lnTo>
                <a:cubicBezTo>
                  <a:pt x="1420190" y="249853"/>
                  <a:pt x="1416767" y="252056"/>
                  <a:pt x="1410073" y="256149"/>
                </a:cubicBezTo>
                <a:cubicBezTo>
                  <a:pt x="1403378" y="260241"/>
                  <a:pt x="1394311" y="264333"/>
                  <a:pt x="1382873" y="268425"/>
                </a:cubicBezTo>
                <a:cubicBezTo>
                  <a:pt x="1371435" y="272517"/>
                  <a:pt x="1358525" y="274720"/>
                  <a:pt x="1344144" y="275035"/>
                </a:cubicBezTo>
                <a:cubicBezTo>
                  <a:pt x="1313700" y="274490"/>
                  <a:pt x="1290383" y="266447"/>
                  <a:pt x="1274192" y="250907"/>
                </a:cubicBezTo>
                <a:cubicBezTo>
                  <a:pt x="1258000" y="235366"/>
                  <a:pt x="1249829" y="215599"/>
                  <a:pt x="1249680" y="191606"/>
                </a:cubicBezTo>
                <a:cubicBezTo>
                  <a:pt x="1249872" y="169377"/>
                  <a:pt x="1254817" y="149245"/>
                  <a:pt x="1264514" y="131210"/>
                </a:cubicBezTo>
                <a:cubicBezTo>
                  <a:pt x="1274211" y="113175"/>
                  <a:pt x="1287509" y="98801"/>
                  <a:pt x="1304406" y="88089"/>
                </a:cubicBezTo>
                <a:cubicBezTo>
                  <a:pt x="1321303" y="77376"/>
                  <a:pt x="1340648" y="71890"/>
                  <a:pt x="1362441" y="71629"/>
                </a:cubicBezTo>
                <a:close/>
                <a:moveTo>
                  <a:pt x="1010016" y="71629"/>
                </a:moveTo>
                <a:cubicBezTo>
                  <a:pt x="1035904" y="72000"/>
                  <a:pt x="1055265" y="78868"/>
                  <a:pt x="1068100" y="92235"/>
                </a:cubicBezTo>
                <a:cubicBezTo>
                  <a:pt x="1080934" y="105602"/>
                  <a:pt x="1087343" y="123242"/>
                  <a:pt x="1087326" y="145155"/>
                </a:cubicBezTo>
                <a:cubicBezTo>
                  <a:pt x="1087057" y="153943"/>
                  <a:pt x="1085978" y="161873"/>
                  <a:pt x="1084091" y="168943"/>
                </a:cubicBezTo>
                <a:cubicBezTo>
                  <a:pt x="1082204" y="176014"/>
                  <a:pt x="1081125" y="179755"/>
                  <a:pt x="1080856" y="180166"/>
                </a:cubicBezTo>
                <a:lnTo>
                  <a:pt x="947119" y="180166"/>
                </a:lnTo>
                <a:cubicBezTo>
                  <a:pt x="947071" y="180246"/>
                  <a:pt x="946881" y="181231"/>
                  <a:pt x="946547" y="183121"/>
                </a:cubicBezTo>
                <a:cubicBezTo>
                  <a:pt x="946214" y="185012"/>
                  <a:pt x="946023" y="187332"/>
                  <a:pt x="945976" y="190081"/>
                </a:cubicBezTo>
                <a:cubicBezTo>
                  <a:pt x="946079" y="203102"/>
                  <a:pt x="950351" y="213668"/>
                  <a:pt x="958793" y="221779"/>
                </a:cubicBezTo>
                <a:cubicBezTo>
                  <a:pt x="967235" y="229891"/>
                  <a:pt x="979227" y="234070"/>
                  <a:pt x="994768" y="234316"/>
                </a:cubicBezTo>
                <a:cubicBezTo>
                  <a:pt x="1005352" y="234052"/>
                  <a:pt x="1015185" y="232207"/>
                  <a:pt x="1024269" y="228779"/>
                </a:cubicBezTo>
                <a:cubicBezTo>
                  <a:pt x="1033353" y="225352"/>
                  <a:pt x="1040700" y="221925"/>
                  <a:pt x="1046311" y="218497"/>
                </a:cubicBezTo>
                <a:cubicBezTo>
                  <a:pt x="1051922" y="215070"/>
                  <a:pt x="1054809" y="213225"/>
                  <a:pt x="1054974" y="212961"/>
                </a:cubicBezTo>
                <a:lnTo>
                  <a:pt x="1067915" y="249538"/>
                </a:lnTo>
                <a:cubicBezTo>
                  <a:pt x="1067765" y="249853"/>
                  <a:pt x="1064342" y="252056"/>
                  <a:pt x="1057648" y="256149"/>
                </a:cubicBezTo>
                <a:cubicBezTo>
                  <a:pt x="1050953" y="260241"/>
                  <a:pt x="1041886" y="264333"/>
                  <a:pt x="1030448" y="268425"/>
                </a:cubicBezTo>
                <a:cubicBezTo>
                  <a:pt x="1019009" y="272517"/>
                  <a:pt x="1006100" y="274720"/>
                  <a:pt x="991718" y="275035"/>
                </a:cubicBezTo>
                <a:cubicBezTo>
                  <a:pt x="961275" y="274490"/>
                  <a:pt x="937958" y="266447"/>
                  <a:pt x="921766" y="250907"/>
                </a:cubicBezTo>
                <a:cubicBezTo>
                  <a:pt x="905575" y="235366"/>
                  <a:pt x="897404" y="215599"/>
                  <a:pt x="897255" y="191606"/>
                </a:cubicBezTo>
                <a:cubicBezTo>
                  <a:pt x="897447" y="169377"/>
                  <a:pt x="902392" y="149245"/>
                  <a:pt x="912089" y="131210"/>
                </a:cubicBezTo>
                <a:cubicBezTo>
                  <a:pt x="921786" y="113175"/>
                  <a:pt x="935084" y="98801"/>
                  <a:pt x="951981" y="88089"/>
                </a:cubicBezTo>
                <a:cubicBezTo>
                  <a:pt x="968878" y="77376"/>
                  <a:pt x="988223" y="71890"/>
                  <a:pt x="1010016" y="71629"/>
                </a:cubicBezTo>
                <a:close/>
                <a:moveTo>
                  <a:pt x="545200" y="71629"/>
                </a:moveTo>
                <a:cubicBezTo>
                  <a:pt x="556855" y="71542"/>
                  <a:pt x="567957" y="73323"/>
                  <a:pt x="578506" y="76972"/>
                </a:cubicBezTo>
                <a:cubicBezTo>
                  <a:pt x="589055" y="80621"/>
                  <a:pt x="597700" y="86662"/>
                  <a:pt x="604439" y="95094"/>
                </a:cubicBezTo>
                <a:cubicBezTo>
                  <a:pt x="611179" y="103526"/>
                  <a:pt x="614661" y="114873"/>
                  <a:pt x="614886" y="129134"/>
                </a:cubicBezTo>
                <a:cubicBezTo>
                  <a:pt x="614689" y="137023"/>
                  <a:pt x="613308" y="146918"/>
                  <a:pt x="610742" y="158820"/>
                </a:cubicBezTo>
                <a:cubicBezTo>
                  <a:pt x="608176" y="170723"/>
                  <a:pt x="605611" y="182307"/>
                  <a:pt x="603045" y="193574"/>
                </a:cubicBezTo>
                <a:cubicBezTo>
                  <a:pt x="600479" y="204840"/>
                  <a:pt x="599098" y="213463"/>
                  <a:pt x="598900" y="219443"/>
                </a:cubicBezTo>
                <a:cubicBezTo>
                  <a:pt x="598964" y="225267"/>
                  <a:pt x="600454" y="229350"/>
                  <a:pt x="603373" y="231694"/>
                </a:cubicBezTo>
                <a:cubicBezTo>
                  <a:pt x="606291" y="234037"/>
                  <a:pt x="610256" y="235165"/>
                  <a:pt x="615268" y="235078"/>
                </a:cubicBezTo>
                <a:cubicBezTo>
                  <a:pt x="617617" y="235046"/>
                  <a:pt x="619585" y="234919"/>
                  <a:pt x="621173" y="234697"/>
                </a:cubicBezTo>
                <a:cubicBezTo>
                  <a:pt x="622760" y="234474"/>
                  <a:pt x="623586" y="234347"/>
                  <a:pt x="623649" y="234315"/>
                </a:cubicBezTo>
                <a:lnTo>
                  <a:pt x="616791" y="270465"/>
                </a:lnTo>
                <a:cubicBezTo>
                  <a:pt x="616831" y="270512"/>
                  <a:pt x="615229" y="270703"/>
                  <a:pt x="611985" y="271035"/>
                </a:cubicBezTo>
                <a:cubicBezTo>
                  <a:pt x="608742" y="271368"/>
                  <a:pt x="603619" y="271559"/>
                  <a:pt x="596617" y="271606"/>
                </a:cubicBezTo>
                <a:cubicBezTo>
                  <a:pt x="585594" y="271931"/>
                  <a:pt x="575758" y="269854"/>
                  <a:pt x="567108" y="265376"/>
                </a:cubicBezTo>
                <a:cubicBezTo>
                  <a:pt x="558459" y="260898"/>
                  <a:pt x="553190" y="252068"/>
                  <a:pt x="551299" y="238888"/>
                </a:cubicBezTo>
                <a:lnTo>
                  <a:pt x="550537" y="238888"/>
                </a:lnTo>
                <a:cubicBezTo>
                  <a:pt x="550619" y="239334"/>
                  <a:pt x="548082" y="242458"/>
                  <a:pt x="542927" y="248259"/>
                </a:cubicBezTo>
                <a:cubicBezTo>
                  <a:pt x="537771" y="254061"/>
                  <a:pt x="530265" y="259862"/>
                  <a:pt x="520408" y="265664"/>
                </a:cubicBezTo>
                <a:cubicBezTo>
                  <a:pt x="510550" y="271465"/>
                  <a:pt x="498611" y="274589"/>
                  <a:pt x="484588" y="275035"/>
                </a:cubicBezTo>
                <a:cubicBezTo>
                  <a:pt x="469279" y="275028"/>
                  <a:pt x="456303" y="270857"/>
                  <a:pt x="445660" y="262523"/>
                </a:cubicBezTo>
                <a:cubicBezTo>
                  <a:pt x="435017" y="254188"/>
                  <a:pt x="429466" y="241734"/>
                  <a:pt x="429006" y="225160"/>
                </a:cubicBezTo>
                <a:cubicBezTo>
                  <a:pt x="429275" y="210466"/>
                  <a:pt x="433569" y="198270"/>
                  <a:pt x="441890" y="188574"/>
                </a:cubicBezTo>
                <a:cubicBezTo>
                  <a:pt x="450211" y="178878"/>
                  <a:pt x="460945" y="171246"/>
                  <a:pt x="474094" y="165677"/>
                </a:cubicBezTo>
                <a:cubicBezTo>
                  <a:pt x="487243" y="160109"/>
                  <a:pt x="501194" y="156168"/>
                  <a:pt x="515948" y="153856"/>
                </a:cubicBezTo>
                <a:cubicBezTo>
                  <a:pt x="530701" y="151543"/>
                  <a:pt x="544645" y="150423"/>
                  <a:pt x="557780" y="150496"/>
                </a:cubicBezTo>
                <a:lnTo>
                  <a:pt x="564641" y="150496"/>
                </a:lnTo>
                <a:cubicBezTo>
                  <a:pt x="564737" y="150162"/>
                  <a:pt x="565118" y="148159"/>
                  <a:pt x="565785" y="144488"/>
                </a:cubicBezTo>
                <a:cubicBezTo>
                  <a:pt x="566452" y="140816"/>
                  <a:pt x="566833" y="137479"/>
                  <a:pt x="566928" y="134475"/>
                </a:cubicBezTo>
                <a:cubicBezTo>
                  <a:pt x="566904" y="126798"/>
                  <a:pt x="564284" y="120886"/>
                  <a:pt x="559066" y="116737"/>
                </a:cubicBezTo>
                <a:cubicBezTo>
                  <a:pt x="553848" y="112589"/>
                  <a:pt x="546177" y="110491"/>
                  <a:pt x="536051" y="110443"/>
                </a:cubicBezTo>
                <a:cubicBezTo>
                  <a:pt x="526335" y="110665"/>
                  <a:pt x="517092" y="112214"/>
                  <a:pt x="508322" y="115091"/>
                </a:cubicBezTo>
                <a:cubicBezTo>
                  <a:pt x="499552" y="117969"/>
                  <a:pt x="492370" y="120846"/>
                  <a:pt x="486777" y="123723"/>
                </a:cubicBezTo>
                <a:cubicBezTo>
                  <a:pt x="481184" y="126601"/>
                  <a:pt x="478294" y="128150"/>
                  <a:pt x="478108" y="128372"/>
                </a:cubicBezTo>
                <a:lnTo>
                  <a:pt x="467068" y="92558"/>
                </a:lnTo>
                <a:cubicBezTo>
                  <a:pt x="467256" y="92300"/>
                  <a:pt x="470902" y="90491"/>
                  <a:pt x="478006" y="87132"/>
                </a:cubicBezTo>
                <a:cubicBezTo>
                  <a:pt x="485110" y="83773"/>
                  <a:pt x="494544" y="80414"/>
                  <a:pt x="506307" y="77055"/>
                </a:cubicBezTo>
                <a:cubicBezTo>
                  <a:pt x="518070" y="73696"/>
                  <a:pt x="531034" y="71887"/>
                  <a:pt x="545200" y="71629"/>
                </a:cubicBezTo>
                <a:close/>
                <a:moveTo>
                  <a:pt x="126492" y="39958"/>
                </a:moveTo>
                <a:lnTo>
                  <a:pt x="89535" y="230506"/>
                </a:lnTo>
                <a:lnTo>
                  <a:pt x="125349" y="230506"/>
                </a:lnTo>
                <a:cubicBezTo>
                  <a:pt x="135398" y="230522"/>
                  <a:pt x="144732" y="229633"/>
                  <a:pt x="153353" y="227838"/>
                </a:cubicBezTo>
                <a:cubicBezTo>
                  <a:pt x="161973" y="226044"/>
                  <a:pt x="170164" y="223249"/>
                  <a:pt x="177927" y="219454"/>
                </a:cubicBezTo>
                <a:cubicBezTo>
                  <a:pt x="196636" y="209689"/>
                  <a:pt x="211415" y="195207"/>
                  <a:pt x="222266" y="176010"/>
                </a:cubicBezTo>
                <a:cubicBezTo>
                  <a:pt x="233117" y="156812"/>
                  <a:pt x="238657" y="135471"/>
                  <a:pt x="238887" y="111986"/>
                </a:cubicBezTo>
                <a:cubicBezTo>
                  <a:pt x="238824" y="95242"/>
                  <a:pt x="235712" y="81475"/>
                  <a:pt x="229553" y="70685"/>
                </a:cubicBezTo>
                <a:cubicBezTo>
                  <a:pt x="223393" y="59895"/>
                  <a:pt x="214567" y="51940"/>
                  <a:pt x="203073" y="46819"/>
                </a:cubicBezTo>
                <a:cubicBezTo>
                  <a:pt x="197207" y="44366"/>
                  <a:pt x="190937" y="42603"/>
                  <a:pt x="184261" y="41531"/>
                </a:cubicBezTo>
                <a:cubicBezTo>
                  <a:pt x="177586" y="40459"/>
                  <a:pt x="170267" y="39934"/>
                  <a:pt x="162306" y="39958"/>
                </a:cubicBezTo>
                <a:close/>
                <a:moveTo>
                  <a:pt x="3276565" y="23242"/>
                </a:moveTo>
                <a:lnTo>
                  <a:pt x="3323035" y="23242"/>
                </a:lnTo>
                <a:lnTo>
                  <a:pt x="3312747" y="76201"/>
                </a:lnTo>
                <a:lnTo>
                  <a:pt x="3357325" y="76201"/>
                </a:lnTo>
                <a:lnTo>
                  <a:pt x="3350466" y="112348"/>
                </a:lnTo>
                <a:lnTo>
                  <a:pt x="3305890" y="112348"/>
                </a:lnTo>
                <a:lnTo>
                  <a:pt x="3290269" y="193914"/>
                </a:lnTo>
                <a:cubicBezTo>
                  <a:pt x="3289887" y="196265"/>
                  <a:pt x="3289602" y="198615"/>
                  <a:pt x="3289411" y="200966"/>
                </a:cubicBezTo>
                <a:cubicBezTo>
                  <a:pt x="3289221" y="203316"/>
                  <a:pt x="3289126" y="205285"/>
                  <a:pt x="3289126" y="206873"/>
                </a:cubicBezTo>
                <a:cubicBezTo>
                  <a:pt x="3289514" y="217808"/>
                  <a:pt x="3292833" y="225002"/>
                  <a:pt x="3299079" y="228456"/>
                </a:cubicBezTo>
                <a:cubicBezTo>
                  <a:pt x="3305326" y="231910"/>
                  <a:pt x="3312168" y="233483"/>
                  <a:pt x="3319606" y="233173"/>
                </a:cubicBezTo>
                <a:cubicBezTo>
                  <a:pt x="3322717" y="233141"/>
                  <a:pt x="3325257" y="233014"/>
                  <a:pt x="3327226" y="232792"/>
                </a:cubicBezTo>
                <a:cubicBezTo>
                  <a:pt x="3329194" y="232569"/>
                  <a:pt x="3330210" y="232442"/>
                  <a:pt x="3330274" y="232411"/>
                </a:cubicBezTo>
                <a:lnTo>
                  <a:pt x="3322654" y="271227"/>
                </a:lnTo>
                <a:cubicBezTo>
                  <a:pt x="3322471" y="271274"/>
                  <a:pt x="3320931" y="271464"/>
                  <a:pt x="3318034" y="271797"/>
                </a:cubicBezTo>
                <a:cubicBezTo>
                  <a:pt x="3315137" y="272130"/>
                  <a:pt x="3311978" y="272321"/>
                  <a:pt x="3308557" y="272368"/>
                </a:cubicBezTo>
                <a:cubicBezTo>
                  <a:pt x="3296675" y="272479"/>
                  <a:pt x="3285529" y="270735"/>
                  <a:pt x="3275118" y="267138"/>
                </a:cubicBezTo>
                <a:cubicBezTo>
                  <a:pt x="3264707" y="263541"/>
                  <a:pt x="3256242" y="257426"/>
                  <a:pt x="3249724" y="248794"/>
                </a:cubicBezTo>
                <a:cubicBezTo>
                  <a:pt x="3243205" y="240161"/>
                  <a:pt x="3239845" y="228348"/>
                  <a:pt x="3239643" y="213353"/>
                </a:cubicBezTo>
                <a:cubicBezTo>
                  <a:pt x="3239651" y="210677"/>
                  <a:pt x="3239825" y="207834"/>
                  <a:pt x="3240167" y="204825"/>
                </a:cubicBezTo>
                <a:cubicBezTo>
                  <a:pt x="3240507" y="201815"/>
                  <a:pt x="3240967" y="198687"/>
                  <a:pt x="3241546" y="195439"/>
                </a:cubicBezTo>
                <a:lnTo>
                  <a:pt x="3257913" y="112348"/>
                </a:lnTo>
                <a:lnTo>
                  <a:pt x="3227832" y="112348"/>
                </a:lnTo>
                <a:lnTo>
                  <a:pt x="3235071" y="76201"/>
                </a:lnTo>
                <a:lnTo>
                  <a:pt x="3266288" y="76201"/>
                </a:lnTo>
                <a:close/>
                <a:moveTo>
                  <a:pt x="1162015" y="23242"/>
                </a:moveTo>
                <a:lnTo>
                  <a:pt x="1208485" y="23242"/>
                </a:lnTo>
                <a:lnTo>
                  <a:pt x="1198198" y="76201"/>
                </a:lnTo>
                <a:lnTo>
                  <a:pt x="1242775" y="76201"/>
                </a:lnTo>
                <a:lnTo>
                  <a:pt x="1235917" y="112348"/>
                </a:lnTo>
                <a:lnTo>
                  <a:pt x="1191340" y="112348"/>
                </a:lnTo>
                <a:lnTo>
                  <a:pt x="1175719" y="193914"/>
                </a:lnTo>
                <a:cubicBezTo>
                  <a:pt x="1175337" y="196265"/>
                  <a:pt x="1175052" y="198615"/>
                  <a:pt x="1174861" y="200966"/>
                </a:cubicBezTo>
                <a:cubicBezTo>
                  <a:pt x="1174671" y="203316"/>
                  <a:pt x="1174575" y="205285"/>
                  <a:pt x="1174575" y="206873"/>
                </a:cubicBezTo>
                <a:cubicBezTo>
                  <a:pt x="1174964" y="217808"/>
                  <a:pt x="1178282" y="225002"/>
                  <a:pt x="1184529" y="228456"/>
                </a:cubicBezTo>
                <a:cubicBezTo>
                  <a:pt x="1190776" y="231910"/>
                  <a:pt x="1197618" y="233483"/>
                  <a:pt x="1205055" y="233173"/>
                </a:cubicBezTo>
                <a:cubicBezTo>
                  <a:pt x="1208167" y="233141"/>
                  <a:pt x="1210707" y="233014"/>
                  <a:pt x="1212676" y="232792"/>
                </a:cubicBezTo>
                <a:cubicBezTo>
                  <a:pt x="1214644" y="232569"/>
                  <a:pt x="1215660" y="232442"/>
                  <a:pt x="1215723" y="232411"/>
                </a:cubicBezTo>
                <a:lnTo>
                  <a:pt x="1208103" y="271227"/>
                </a:lnTo>
                <a:cubicBezTo>
                  <a:pt x="1207921" y="271274"/>
                  <a:pt x="1206381" y="271464"/>
                  <a:pt x="1203484" y="271797"/>
                </a:cubicBezTo>
                <a:cubicBezTo>
                  <a:pt x="1200587" y="272130"/>
                  <a:pt x="1197428" y="272321"/>
                  <a:pt x="1194007" y="272368"/>
                </a:cubicBezTo>
                <a:cubicBezTo>
                  <a:pt x="1182126" y="272479"/>
                  <a:pt x="1170979" y="270735"/>
                  <a:pt x="1160568" y="267138"/>
                </a:cubicBezTo>
                <a:cubicBezTo>
                  <a:pt x="1150157" y="263541"/>
                  <a:pt x="1141692" y="257426"/>
                  <a:pt x="1135174" y="248794"/>
                </a:cubicBezTo>
                <a:cubicBezTo>
                  <a:pt x="1128655" y="240161"/>
                  <a:pt x="1125295" y="228348"/>
                  <a:pt x="1125093" y="213353"/>
                </a:cubicBezTo>
                <a:cubicBezTo>
                  <a:pt x="1125101" y="210677"/>
                  <a:pt x="1125275" y="207834"/>
                  <a:pt x="1125616" y="204825"/>
                </a:cubicBezTo>
                <a:cubicBezTo>
                  <a:pt x="1125957" y="201815"/>
                  <a:pt x="1126417" y="198687"/>
                  <a:pt x="1126996" y="195439"/>
                </a:cubicBezTo>
                <a:lnTo>
                  <a:pt x="1143364" y="112348"/>
                </a:lnTo>
                <a:lnTo>
                  <a:pt x="1113282" y="112348"/>
                </a:lnTo>
                <a:lnTo>
                  <a:pt x="1120521" y="76201"/>
                </a:lnTo>
                <a:lnTo>
                  <a:pt x="1151737" y="76201"/>
                </a:lnTo>
                <a:close/>
                <a:moveTo>
                  <a:pt x="4924758" y="1"/>
                </a:moveTo>
                <a:lnTo>
                  <a:pt x="5002863" y="1"/>
                </a:lnTo>
                <a:lnTo>
                  <a:pt x="4962858" y="207635"/>
                </a:lnTo>
                <a:cubicBezTo>
                  <a:pt x="4962461" y="209581"/>
                  <a:pt x="4962112" y="211598"/>
                  <a:pt x="4961810" y="213686"/>
                </a:cubicBezTo>
                <a:cubicBezTo>
                  <a:pt x="4961509" y="215774"/>
                  <a:pt x="4961350" y="217696"/>
                  <a:pt x="4961334" y="219451"/>
                </a:cubicBezTo>
                <a:cubicBezTo>
                  <a:pt x="4961398" y="225271"/>
                  <a:pt x="4962890" y="229353"/>
                  <a:pt x="4965811" y="231695"/>
                </a:cubicBezTo>
                <a:cubicBezTo>
                  <a:pt x="4968732" y="234037"/>
                  <a:pt x="4972700" y="235165"/>
                  <a:pt x="4977717" y="235077"/>
                </a:cubicBezTo>
                <a:cubicBezTo>
                  <a:pt x="4980067" y="235046"/>
                  <a:pt x="4982035" y="234919"/>
                  <a:pt x="4983622" y="234697"/>
                </a:cubicBezTo>
                <a:cubicBezTo>
                  <a:pt x="4985210" y="234474"/>
                  <a:pt x="4986036" y="234348"/>
                  <a:pt x="4986099" y="234316"/>
                </a:cubicBezTo>
                <a:lnTo>
                  <a:pt x="4978860" y="270465"/>
                </a:lnTo>
                <a:cubicBezTo>
                  <a:pt x="4978733" y="270512"/>
                  <a:pt x="4976987" y="270703"/>
                  <a:pt x="4973621" y="271035"/>
                </a:cubicBezTo>
                <a:cubicBezTo>
                  <a:pt x="4970256" y="271368"/>
                  <a:pt x="4966033" y="271559"/>
                  <a:pt x="4960953" y="271606"/>
                </a:cubicBezTo>
                <a:cubicBezTo>
                  <a:pt x="4948118" y="271931"/>
                  <a:pt x="4937403" y="269854"/>
                  <a:pt x="4928806" y="265375"/>
                </a:cubicBezTo>
                <a:cubicBezTo>
                  <a:pt x="4920210" y="260897"/>
                  <a:pt x="4915305" y="252066"/>
                  <a:pt x="4914090" y="238883"/>
                </a:cubicBezTo>
                <a:lnTo>
                  <a:pt x="4913328" y="238883"/>
                </a:lnTo>
                <a:cubicBezTo>
                  <a:pt x="4906423" y="249213"/>
                  <a:pt x="4897184" y="257760"/>
                  <a:pt x="4885610" y="264522"/>
                </a:cubicBezTo>
                <a:cubicBezTo>
                  <a:pt x="4874038" y="271285"/>
                  <a:pt x="4861560" y="274789"/>
                  <a:pt x="4848177" y="275035"/>
                </a:cubicBezTo>
                <a:cubicBezTo>
                  <a:pt x="4824440" y="274751"/>
                  <a:pt x="4806226" y="267423"/>
                  <a:pt x="4793536" y="253050"/>
                </a:cubicBezTo>
                <a:cubicBezTo>
                  <a:pt x="4780846" y="238678"/>
                  <a:pt x="4774438" y="218966"/>
                  <a:pt x="4774311" y="193914"/>
                </a:cubicBezTo>
                <a:cubicBezTo>
                  <a:pt x="4774590" y="169486"/>
                  <a:pt x="4779699" y="148133"/>
                  <a:pt x="4789637" y="129855"/>
                </a:cubicBezTo>
                <a:cubicBezTo>
                  <a:pt x="4799576" y="111577"/>
                  <a:pt x="4812668" y="97344"/>
                  <a:pt x="4828914" y="87155"/>
                </a:cubicBezTo>
                <a:cubicBezTo>
                  <a:pt x="4845160" y="76966"/>
                  <a:pt x="4862884" y="71790"/>
                  <a:pt x="4882086" y="71629"/>
                </a:cubicBezTo>
                <a:cubicBezTo>
                  <a:pt x="4892857" y="71526"/>
                  <a:pt x="4903129" y="73635"/>
                  <a:pt x="4912899" y="77956"/>
                </a:cubicBezTo>
                <a:cubicBezTo>
                  <a:pt x="4922670" y="82277"/>
                  <a:pt x="4930180" y="89428"/>
                  <a:pt x="4935426" y="99410"/>
                </a:cubicBezTo>
                <a:lnTo>
                  <a:pt x="4936188" y="99410"/>
                </a:lnTo>
                <a:cubicBezTo>
                  <a:pt x="4936181" y="99275"/>
                  <a:pt x="4936291" y="98022"/>
                  <a:pt x="4936521" y="95652"/>
                </a:cubicBezTo>
                <a:cubicBezTo>
                  <a:pt x="4936752" y="93281"/>
                  <a:pt x="4937149" y="90601"/>
                  <a:pt x="4937712" y="87612"/>
                </a:cubicBezTo>
                <a:lnTo>
                  <a:pt x="4947618" y="36148"/>
                </a:lnTo>
                <a:lnTo>
                  <a:pt x="4917519" y="36148"/>
                </a:lnTo>
                <a:close/>
                <a:moveTo>
                  <a:pt x="4679811" y="1"/>
                </a:moveTo>
                <a:lnTo>
                  <a:pt x="4757880" y="1"/>
                </a:lnTo>
                <a:lnTo>
                  <a:pt x="4718638" y="204210"/>
                </a:lnTo>
                <a:cubicBezTo>
                  <a:pt x="4718058" y="206750"/>
                  <a:pt x="4717597" y="209291"/>
                  <a:pt x="4717256" y="211832"/>
                </a:cubicBezTo>
                <a:cubicBezTo>
                  <a:pt x="4716915" y="214372"/>
                  <a:pt x="4716740" y="216532"/>
                  <a:pt x="4716732" y="218310"/>
                </a:cubicBezTo>
                <a:cubicBezTo>
                  <a:pt x="4716796" y="224082"/>
                  <a:pt x="4718288" y="227973"/>
                  <a:pt x="4721209" y="229981"/>
                </a:cubicBezTo>
                <a:cubicBezTo>
                  <a:pt x="4724130" y="231990"/>
                  <a:pt x="4728099" y="232927"/>
                  <a:pt x="4733115" y="232792"/>
                </a:cubicBezTo>
                <a:cubicBezTo>
                  <a:pt x="4735814" y="232776"/>
                  <a:pt x="4737942" y="232712"/>
                  <a:pt x="4739497" y="232601"/>
                </a:cubicBezTo>
                <a:cubicBezTo>
                  <a:pt x="4741053" y="232490"/>
                  <a:pt x="4741847" y="232427"/>
                  <a:pt x="4741879" y="232411"/>
                </a:cubicBezTo>
                <a:lnTo>
                  <a:pt x="4734258" y="270846"/>
                </a:lnTo>
                <a:cubicBezTo>
                  <a:pt x="4734108" y="270893"/>
                  <a:pt x="4732409" y="271083"/>
                  <a:pt x="4729163" y="271416"/>
                </a:cubicBezTo>
                <a:cubicBezTo>
                  <a:pt x="4725916" y="271749"/>
                  <a:pt x="4722027" y="271940"/>
                  <a:pt x="4717495" y="271987"/>
                </a:cubicBezTo>
                <a:cubicBezTo>
                  <a:pt x="4709560" y="272154"/>
                  <a:pt x="4701745" y="271228"/>
                  <a:pt x="4694049" y="269211"/>
                </a:cubicBezTo>
                <a:cubicBezTo>
                  <a:pt x="4686354" y="267193"/>
                  <a:pt x="4679949" y="263081"/>
                  <a:pt x="4674834" y="256877"/>
                </a:cubicBezTo>
                <a:cubicBezTo>
                  <a:pt x="4669719" y="250672"/>
                  <a:pt x="4667064" y="241374"/>
                  <a:pt x="4666869" y="228981"/>
                </a:cubicBezTo>
                <a:cubicBezTo>
                  <a:pt x="4666869" y="226115"/>
                  <a:pt x="4667059" y="222987"/>
                  <a:pt x="4667440" y="219597"/>
                </a:cubicBezTo>
                <a:cubicBezTo>
                  <a:pt x="4667821" y="216206"/>
                  <a:pt x="4668392" y="212602"/>
                  <a:pt x="4669153" y="208783"/>
                </a:cubicBezTo>
                <a:lnTo>
                  <a:pt x="4702649" y="36148"/>
                </a:lnTo>
                <a:lnTo>
                  <a:pt x="4672578" y="36148"/>
                </a:lnTo>
                <a:close/>
                <a:moveTo>
                  <a:pt x="3386709" y="1"/>
                </a:moveTo>
                <a:lnTo>
                  <a:pt x="3464433" y="1"/>
                </a:lnTo>
                <a:lnTo>
                  <a:pt x="3446145" y="95226"/>
                </a:lnTo>
                <a:cubicBezTo>
                  <a:pt x="3445105" y="99919"/>
                  <a:pt x="3444042" y="103852"/>
                  <a:pt x="3442954" y="107024"/>
                </a:cubicBezTo>
                <a:cubicBezTo>
                  <a:pt x="3441867" y="110195"/>
                  <a:pt x="3441279" y="111844"/>
                  <a:pt x="3441192" y="111971"/>
                </a:cubicBezTo>
                <a:lnTo>
                  <a:pt x="3441954" y="111971"/>
                </a:lnTo>
                <a:cubicBezTo>
                  <a:pt x="3443137" y="109317"/>
                  <a:pt x="3446825" y="104815"/>
                  <a:pt x="3453018" y="98467"/>
                </a:cubicBezTo>
                <a:cubicBezTo>
                  <a:pt x="3459210" y="92120"/>
                  <a:pt x="3467667" y="86152"/>
                  <a:pt x="3478389" y="80566"/>
                </a:cubicBezTo>
                <a:cubicBezTo>
                  <a:pt x="3489111" y="74979"/>
                  <a:pt x="3501858" y="72000"/>
                  <a:pt x="3516630" y="71629"/>
                </a:cubicBezTo>
                <a:cubicBezTo>
                  <a:pt x="3533603" y="71652"/>
                  <a:pt x="3547054" y="76077"/>
                  <a:pt x="3556982" y="84903"/>
                </a:cubicBezTo>
                <a:cubicBezTo>
                  <a:pt x="3566911" y="93729"/>
                  <a:pt x="3571987" y="106814"/>
                  <a:pt x="3572208" y="124159"/>
                </a:cubicBezTo>
                <a:cubicBezTo>
                  <a:pt x="3572016" y="132496"/>
                  <a:pt x="3570667" y="143127"/>
                  <a:pt x="3568162" y="156052"/>
                </a:cubicBezTo>
                <a:cubicBezTo>
                  <a:pt x="3565657" y="168977"/>
                  <a:pt x="3563151" y="181417"/>
                  <a:pt x="3560644" y="193372"/>
                </a:cubicBezTo>
                <a:cubicBezTo>
                  <a:pt x="3558137" y="205328"/>
                  <a:pt x="3556785" y="214021"/>
                  <a:pt x="3556588" y="219451"/>
                </a:cubicBezTo>
                <a:cubicBezTo>
                  <a:pt x="3556627" y="225438"/>
                  <a:pt x="3558072" y="229567"/>
                  <a:pt x="3560921" y="231838"/>
                </a:cubicBezTo>
                <a:cubicBezTo>
                  <a:pt x="3563771" y="234109"/>
                  <a:pt x="3567787" y="235189"/>
                  <a:pt x="3572970" y="235078"/>
                </a:cubicBezTo>
                <a:cubicBezTo>
                  <a:pt x="3575137" y="235046"/>
                  <a:pt x="3576995" y="234919"/>
                  <a:pt x="3578542" y="234697"/>
                </a:cubicBezTo>
                <a:cubicBezTo>
                  <a:pt x="3580091" y="234474"/>
                  <a:pt x="3580900" y="234347"/>
                  <a:pt x="3580972" y="234316"/>
                </a:cubicBezTo>
                <a:lnTo>
                  <a:pt x="3574113" y="270465"/>
                </a:lnTo>
                <a:cubicBezTo>
                  <a:pt x="3574058" y="270512"/>
                  <a:pt x="3572359" y="270703"/>
                  <a:pt x="3569017" y="271035"/>
                </a:cubicBezTo>
                <a:cubicBezTo>
                  <a:pt x="3565676" y="271368"/>
                  <a:pt x="3561025" y="271559"/>
                  <a:pt x="3555065" y="271606"/>
                </a:cubicBezTo>
                <a:cubicBezTo>
                  <a:pt x="3547997" y="271789"/>
                  <a:pt x="3540774" y="271042"/>
                  <a:pt x="3533397" y="269365"/>
                </a:cubicBezTo>
                <a:cubicBezTo>
                  <a:pt x="3526019" y="267688"/>
                  <a:pt x="3519783" y="263981"/>
                  <a:pt x="3514690" y="258245"/>
                </a:cubicBezTo>
                <a:cubicBezTo>
                  <a:pt x="3509595" y="252508"/>
                  <a:pt x="3506940" y="243642"/>
                  <a:pt x="3506724" y="231648"/>
                </a:cubicBezTo>
                <a:cubicBezTo>
                  <a:pt x="3506912" y="224462"/>
                  <a:pt x="3508228" y="214736"/>
                  <a:pt x="3510672" y="202468"/>
                </a:cubicBezTo>
                <a:cubicBezTo>
                  <a:pt x="3513116" y="190200"/>
                  <a:pt x="3515561" y="178101"/>
                  <a:pt x="3518007" y="166171"/>
                </a:cubicBezTo>
                <a:cubicBezTo>
                  <a:pt x="3520452" y="154241"/>
                  <a:pt x="3521771" y="145190"/>
                  <a:pt x="3521964" y="139018"/>
                </a:cubicBezTo>
                <a:cubicBezTo>
                  <a:pt x="3521980" y="131716"/>
                  <a:pt x="3519948" y="126032"/>
                  <a:pt x="3515868" y="121968"/>
                </a:cubicBezTo>
                <a:cubicBezTo>
                  <a:pt x="3511789" y="117904"/>
                  <a:pt x="3505565" y="115841"/>
                  <a:pt x="3497199" y="115777"/>
                </a:cubicBezTo>
                <a:cubicBezTo>
                  <a:pt x="3479626" y="116357"/>
                  <a:pt x="3464766" y="123294"/>
                  <a:pt x="3452622" y="136589"/>
                </a:cubicBezTo>
                <a:cubicBezTo>
                  <a:pt x="3440478" y="149885"/>
                  <a:pt x="3432477" y="166061"/>
                  <a:pt x="3428619" y="185119"/>
                </a:cubicBezTo>
                <a:lnTo>
                  <a:pt x="3411855" y="270463"/>
                </a:lnTo>
                <a:lnTo>
                  <a:pt x="3363468" y="270463"/>
                </a:lnTo>
                <a:lnTo>
                  <a:pt x="3408807" y="36148"/>
                </a:lnTo>
                <a:lnTo>
                  <a:pt x="3379851" y="36148"/>
                </a:lnTo>
                <a:close/>
                <a:moveTo>
                  <a:pt x="3029283" y="1"/>
                </a:moveTo>
                <a:lnTo>
                  <a:pt x="3107388" y="1"/>
                </a:lnTo>
                <a:lnTo>
                  <a:pt x="3067383" y="207635"/>
                </a:lnTo>
                <a:cubicBezTo>
                  <a:pt x="3066987" y="209581"/>
                  <a:pt x="3066637" y="211598"/>
                  <a:pt x="3066336" y="213686"/>
                </a:cubicBezTo>
                <a:cubicBezTo>
                  <a:pt x="3066034" y="215774"/>
                  <a:pt x="3065875" y="217696"/>
                  <a:pt x="3065860" y="219451"/>
                </a:cubicBezTo>
                <a:cubicBezTo>
                  <a:pt x="3065923" y="225271"/>
                  <a:pt x="3067415" y="229353"/>
                  <a:pt x="3070336" y="231695"/>
                </a:cubicBezTo>
                <a:cubicBezTo>
                  <a:pt x="3073257" y="234037"/>
                  <a:pt x="3077226" y="235165"/>
                  <a:pt x="3082243" y="235077"/>
                </a:cubicBezTo>
                <a:cubicBezTo>
                  <a:pt x="3084592" y="235046"/>
                  <a:pt x="3086561" y="234919"/>
                  <a:pt x="3088148" y="234697"/>
                </a:cubicBezTo>
                <a:cubicBezTo>
                  <a:pt x="3089736" y="234474"/>
                  <a:pt x="3090561" y="234348"/>
                  <a:pt x="3090625" y="234316"/>
                </a:cubicBezTo>
                <a:lnTo>
                  <a:pt x="3083386" y="270465"/>
                </a:lnTo>
                <a:cubicBezTo>
                  <a:pt x="3083259" y="270512"/>
                  <a:pt x="3081512" y="270703"/>
                  <a:pt x="3078147" y="271035"/>
                </a:cubicBezTo>
                <a:cubicBezTo>
                  <a:pt x="3074781" y="271368"/>
                  <a:pt x="3070559" y="271559"/>
                  <a:pt x="3065479" y="271606"/>
                </a:cubicBezTo>
                <a:cubicBezTo>
                  <a:pt x="3052643" y="271931"/>
                  <a:pt x="3041928" y="269854"/>
                  <a:pt x="3033332" y="265375"/>
                </a:cubicBezTo>
                <a:cubicBezTo>
                  <a:pt x="3024735" y="260897"/>
                  <a:pt x="3019830" y="252066"/>
                  <a:pt x="3018615" y="238883"/>
                </a:cubicBezTo>
                <a:lnTo>
                  <a:pt x="3017853" y="238883"/>
                </a:lnTo>
                <a:cubicBezTo>
                  <a:pt x="3010948" y="249213"/>
                  <a:pt x="3001708" y="257760"/>
                  <a:pt x="2990136" y="264522"/>
                </a:cubicBezTo>
                <a:cubicBezTo>
                  <a:pt x="2978563" y="271285"/>
                  <a:pt x="2966085" y="274789"/>
                  <a:pt x="2952703" y="275035"/>
                </a:cubicBezTo>
                <a:cubicBezTo>
                  <a:pt x="2928965" y="274751"/>
                  <a:pt x="2910751" y="267423"/>
                  <a:pt x="2898061" y="253050"/>
                </a:cubicBezTo>
                <a:cubicBezTo>
                  <a:pt x="2885371" y="238678"/>
                  <a:pt x="2878962" y="218966"/>
                  <a:pt x="2878836" y="193914"/>
                </a:cubicBezTo>
                <a:cubicBezTo>
                  <a:pt x="2879116" y="169486"/>
                  <a:pt x="2884224" y="148133"/>
                  <a:pt x="2894163" y="129855"/>
                </a:cubicBezTo>
                <a:cubicBezTo>
                  <a:pt x="2904101" y="111577"/>
                  <a:pt x="2917193" y="97344"/>
                  <a:pt x="2933439" y="87155"/>
                </a:cubicBezTo>
                <a:cubicBezTo>
                  <a:pt x="2949685" y="76966"/>
                  <a:pt x="2967409" y="71790"/>
                  <a:pt x="2986612" y="71629"/>
                </a:cubicBezTo>
                <a:cubicBezTo>
                  <a:pt x="2997383" y="71526"/>
                  <a:pt x="3007654" y="73635"/>
                  <a:pt x="3017425" y="77956"/>
                </a:cubicBezTo>
                <a:cubicBezTo>
                  <a:pt x="3027196" y="82277"/>
                  <a:pt x="3034705" y="89428"/>
                  <a:pt x="3039952" y="99410"/>
                </a:cubicBezTo>
                <a:lnTo>
                  <a:pt x="3040714" y="99410"/>
                </a:lnTo>
                <a:cubicBezTo>
                  <a:pt x="3040706" y="99275"/>
                  <a:pt x="3040817" y="98022"/>
                  <a:pt x="3041047" y="95652"/>
                </a:cubicBezTo>
                <a:cubicBezTo>
                  <a:pt x="3041277" y="93281"/>
                  <a:pt x="3041674" y="90601"/>
                  <a:pt x="3042238" y="87612"/>
                </a:cubicBezTo>
                <a:lnTo>
                  <a:pt x="3052143" y="36148"/>
                </a:lnTo>
                <a:lnTo>
                  <a:pt x="3022044" y="36148"/>
                </a:lnTo>
                <a:close/>
                <a:moveTo>
                  <a:pt x="680847" y="1"/>
                </a:moveTo>
                <a:lnTo>
                  <a:pt x="758952" y="1"/>
                </a:lnTo>
                <a:lnTo>
                  <a:pt x="742950" y="82285"/>
                </a:lnTo>
                <a:cubicBezTo>
                  <a:pt x="741926" y="87176"/>
                  <a:pt x="740926" y="91283"/>
                  <a:pt x="739950" y="94605"/>
                </a:cubicBezTo>
                <a:cubicBezTo>
                  <a:pt x="738973" y="97927"/>
                  <a:pt x="738449" y="99656"/>
                  <a:pt x="738378" y="99790"/>
                </a:cubicBezTo>
                <a:lnTo>
                  <a:pt x="739140" y="99790"/>
                </a:lnTo>
                <a:cubicBezTo>
                  <a:pt x="746022" y="91291"/>
                  <a:pt x="754737" y="84504"/>
                  <a:pt x="765286" y="79430"/>
                </a:cubicBezTo>
                <a:cubicBezTo>
                  <a:pt x="775835" y="74356"/>
                  <a:pt x="786932" y="71756"/>
                  <a:pt x="798576" y="71629"/>
                </a:cubicBezTo>
                <a:cubicBezTo>
                  <a:pt x="821964" y="71921"/>
                  <a:pt x="840019" y="79329"/>
                  <a:pt x="852741" y="93852"/>
                </a:cubicBezTo>
                <a:cubicBezTo>
                  <a:pt x="865463" y="108375"/>
                  <a:pt x="871903" y="128262"/>
                  <a:pt x="872061" y="153512"/>
                </a:cubicBezTo>
                <a:cubicBezTo>
                  <a:pt x="871745" y="177691"/>
                  <a:pt x="866542" y="198865"/>
                  <a:pt x="856453" y="217035"/>
                </a:cubicBezTo>
                <a:cubicBezTo>
                  <a:pt x="846364" y="235204"/>
                  <a:pt x="833291" y="249372"/>
                  <a:pt x="817233" y="259538"/>
                </a:cubicBezTo>
                <a:cubicBezTo>
                  <a:pt x="801175" y="269703"/>
                  <a:pt x="784034" y="274869"/>
                  <a:pt x="765810" y="275035"/>
                </a:cubicBezTo>
                <a:cubicBezTo>
                  <a:pt x="753761" y="275059"/>
                  <a:pt x="742617" y="272538"/>
                  <a:pt x="732377" y="267472"/>
                </a:cubicBezTo>
                <a:cubicBezTo>
                  <a:pt x="722138" y="262406"/>
                  <a:pt x="714232" y="254652"/>
                  <a:pt x="708660" y="244210"/>
                </a:cubicBezTo>
                <a:lnTo>
                  <a:pt x="707898" y="244210"/>
                </a:lnTo>
                <a:cubicBezTo>
                  <a:pt x="707914" y="244329"/>
                  <a:pt x="707787" y="245709"/>
                  <a:pt x="707517" y="248349"/>
                </a:cubicBezTo>
                <a:cubicBezTo>
                  <a:pt x="707247" y="250989"/>
                  <a:pt x="706739" y="254176"/>
                  <a:pt x="705993" y="257910"/>
                </a:cubicBezTo>
                <a:lnTo>
                  <a:pt x="703707" y="270463"/>
                </a:lnTo>
                <a:lnTo>
                  <a:pt x="658368" y="270463"/>
                </a:lnTo>
                <a:lnTo>
                  <a:pt x="703707" y="36148"/>
                </a:lnTo>
                <a:lnTo>
                  <a:pt x="673608" y="36148"/>
                </a:lnTo>
                <a:close/>
                <a:moveTo>
                  <a:pt x="368021" y="1"/>
                </a:moveTo>
                <a:lnTo>
                  <a:pt x="416766" y="1"/>
                </a:lnTo>
                <a:lnTo>
                  <a:pt x="408388" y="43006"/>
                </a:lnTo>
                <a:lnTo>
                  <a:pt x="359643" y="43006"/>
                </a:lnTo>
                <a:close/>
                <a:moveTo>
                  <a:pt x="52197" y="1"/>
                </a:moveTo>
                <a:lnTo>
                  <a:pt x="164973" y="1"/>
                </a:lnTo>
                <a:cubicBezTo>
                  <a:pt x="177046" y="-23"/>
                  <a:pt x="187952" y="691"/>
                  <a:pt x="197691" y="2141"/>
                </a:cubicBezTo>
                <a:cubicBezTo>
                  <a:pt x="207431" y="3592"/>
                  <a:pt x="216718" y="5923"/>
                  <a:pt x="225552" y="9134"/>
                </a:cubicBezTo>
                <a:cubicBezTo>
                  <a:pt x="246025" y="16586"/>
                  <a:pt x="261715" y="28612"/>
                  <a:pt x="272620" y="45213"/>
                </a:cubicBezTo>
                <a:cubicBezTo>
                  <a:pt x="283525" y="61814"/>
                  <a:pt x="289028" y="82801"/>
                  <a:pt x="289131" y="108175"/>
                </a:cubicBezTo>
                <a:cubicBezTo>
                  <a:pt x="289033" y="129740"/>
                  <a:pt x="285127" y="150421"/>
                  <a:pt x="277415" y="170220"/>
                </a:cubicBezTo>
                <a:cubicBezTo>
                  <a:pt x="269702" y="190018"/>
                  <a:pt x="258772" y="207592"/>
                  <a:pt x="244626" y="222940"/>
                </a:cubicBezTo>
                <a:cubicBezTo>
                  <a:pt x="230480" y="238289"/>
                  <a:pt x="213708" y="250071"/>
                  <a:pt x="194310" y="258286"/>
                </a:cubicBezTo>
                <a:cubicBezTo>
                  <a:pt x="183920" y="262622"/>
                  <a:pt x="173268" y="265746"/>
                  <a:pt x="162354" y="267657"/>
                </a:cubicBezTo>
                <a:cubicBezTo>
                  <a:pt x="151440" y="269567"/>
                  <a:pt x="139740" y="270503"/>
                  <a:pt x="127254" y="270463"/>
                </a:cubicBezTo>
                <a:lnTo>
                  <a:pt x="0" y="270463"/>
                </a:lnTo>
                <a:lnTo>
                  <a:pt x="7239" y="233173"/>
                </a:lnTo>
                <a:lnTo>
                  <a:pt x="39243" y="233173"/>
                </a:lnTo>
                <a:lnTo>
                  <a:pt x="77343" y="37672"/>
                </a:lnTo>
                <a:lnTo>
                  <a:pt x="44958" y="37672"/>
                </a:lnTo>
                <a:close/>
              </a:path>
            </a:pathLst>
          </a:custGeom>
          <a:solidFill>
            <a:srgbClr val="5778AE"/>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p:txBody>
      </p:sp>
      <p:pic>
        <p:nvPicPr>
          <p:cNvPr id="7" name="Picture 6">
            <a:extLst>
              <a:ext uri="{FF2B5EF4-FFF2-40B4-BE49-F238E27FC236}">
                <a16:creationId xmlns:a16="http://schemas.microsoft.com/office/drawing/2014/main" id="{7323CC94-491C-4DD0-A9A3-82095732C489}"/>
              </a:ext>
            </a:extLst>
          </p:cNvPr>
          <p:cNvPicPr>
            <a:picLocks noChangeAspect="1"/>
          </p:cNvPicPr>
          <p:nvPr/>
        </p:nvPicPr>
        <p:blipFill>
          <a:blip r:embed="rId3"/>
          <a:stretch>
            <a:fillRect/>
          </a:stretch>
        </p:blipFill>
        <p:spPr>
          <a:xfrm>
            <a:off x="5584371" y="828032"/>
            <a:ext cx="3254829" cy="2600968"/>
          </a:xfrm>
          <a:prstGeom prst="rect">
            <a:avLst/>
          </a:prstGeom>
        </p:spPr>
      </p:pic>
    </p:spTree>
    <p:extLst>
      <p:ext uri="{BB962C8B-B14F-4D97-AF65-F5344CB8AC3E}">
        <p14:creationId xmlns:p14="http://schemas.microsoft.com/office/powerpoint/2010/main" val="12341427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228600"/>
            <a:ext cx="8229600" cy="3276600"/>
          </a:xfrm>
        </p:spPr>
        <p:txBody>
          <a:bodyPr>
            <a:normAutofit/>
          </a:bodyPr>
          <a:lstStyle/>
          <a:p>
            <a:pPr marL="109728" indent="0">
              <a:buNone/>
            </a:pPr>
            <a:r>
              <a:rPr lang="en-US" sz="1050" dirty="0">
                <a:latin typeface="Algerian" pitchFamily="82" charset="0"/>
              </a:rPr>
              <a:t>9 features in the dataset:</a:t>
            </a:r>
          </a:p>
          <a:p>
            <a:pPr marL="109728" indent="0">
              <a:buNone/>
            </a:pPr>
            <a:endParaRPr lang="en-US" sz="1050" dirty="0">
              <a:latin typeface="Algerian" pitchFamily="82" charset="0"/>
            </a:endParaRPr>
          </a:p>
          <a:p>
            <a:pPr lvl="1">
              <a:buFont typeface="Wingdings" pitchFamily="2" charset="2"/>
              <a:buChar char="§"/>
            </a:pPr>
            <a:r>
              <a:rPr lang="en-US" sz="1050" b="1" dirty="0"/>
              <a:t>pregnancies</a:t>
            </a:r>
          </a:p>
          <a:p>
            <a:pPr lvl="1">
              <a:buFont typeface="Wingdings" pitchFamily="2" charset="2"/>
              <a:buChar char="§"/>
            </a:pPr>
            <a:r>
              <a:rPr lang="en-US" sz="1050" b="1" dirty="0"/>
              <a:t>Glucose</a:t>
            </a:r>
          </a:p>
          <a:p>
            <a:pPr lvl="1">
              <a:buFont typeface="Wingdings" pitchFamily="2" charset="2"/>
              <a:buChar char="§"/>
            </a:pPr>
            <a:r>
              <a:rPr lang="en-US" sz="1050" b="1" dirty="0" err="1"/>
              <a:t>BloodPressure</a:t>
            </a:r>
            <a:endParaRPr lang="en-US" sz="1050" b="1" dirty="0"/>
          </a:p>
          <a:p>
            <a:pPr lvl="1">
              <a:buFont typeface="Wingdings" pitchFamily="2" charset="2"/>
              <a:buChar char="§"/>
            </a:pPr>
            <a:r>
              <a:rPr lang="en-US" sz="1050" b="1" dirty="0" err="1"/>
              <a:t>SkinThickness</a:t>
            </a:r>
            <a:endParaRPr lang="en-US" sz="1050" b="1" dirty="0"/>
          </a:p>
          <a:p>
            <a:pPr lvl="1">
              <a:buFont typeface="Wingdings" pitchFamily="2" charset="2"/>
              <a:buChar char="§"/>
            </a:pPr>
            <a:r>
              <a:rPr lang="en-US" sz="1050" b="1" dirty="0"/>
              <a:t>Insulin</a:t>
            </a:r>
          </a:p>
          <a:p>
            <a:pPr lvl="1">
              <a:buFont typeface="Wingdings" pitchFamily="2" charset="2"/>
              <a:buChar char="§"/>
            </a:pPr>
            <a:r>
              <a:rPr lang="en-US" sz="1050" b="1" dirty="0"/>
              <a:t>BMI</a:t>
            </a:r>
          </a:p>
          <a:p>
            <a:pPr lvl="1">
              <a:buFont typeface="Wingdings" pitchFamily="2" charset="2"/>
              <a:buChar char="§"/>
            </a:pPr>
            <a:r>
              <a:rPr lang="en-US" sz="1050" b="1" dirty="0" err="1"/>
              <a:t>DiabetesPedigreeFunction</a:t>
            </a:r>
            <a:r>
              <a:rPr lang="en-US" sz="1050" b="1" dirty="0"/>
              <a:t> </a:t>
            </a:r>
          </a:p>
          <a:p>
            <a:pPr lvl="1">
              <a:buFont typeface="Wingdings" pitchFamily="2" charset="2"/>
              <a:buChar char="§"/>
            </a:pPr>
            <a:r>
              <a:rPr lang="en-US" sz="1050" b="1" dirty="0"/>
              <a:t>Age</a:t>
            </a:r>
          </a:p>
          <a:p>
            <a:pPr lvl="1">
              <a:buFont typeface="Wingdings" pitchFamily="2" charset="2"/>
              <a:buChar char="§"/>
            </a:pPr>
            <a:r>
              <a:rPr lang="en-US" sz="1050" b="1" dirty="0"/>
              <a:t>Outcome</a:t>
            </a:r>
          </a:p>
        </p:txBody>
      </p:sp>
      <p:sp>
        <p:nvSpPr>
          <p:cNvPr id="3" name="Content Placeholder 3">
            <a:extLst>
              <a:ext uri="{FF2B5EF4-FFF2-40B4-BE49-F238E27FC236}">
                <a16:creationId xmlns:a16="http://schemas.microsoft.com/office/drawing/2014/main" id="{29BF8F49-60A6-4C79-BCA9-EC9DF5D9DF98}"/>
              </a:ext>
            </a:extLst>
          </p:cNvPr>
          <p:cNvSpPr txBox="1">
            <a:spLocks/>
          </p:cNvSpPr>
          <p:nvPr/>
        </p:nvSpPr>
        <p:spPr>
          <a:xfrm>
            <a:off x="381000" y="4114800"/>
            <a:ext cx="6711654" cy="1905000"/>
          </a:xfrm>
          <a:prstGeom prst="rect">
            <a:avLst/>
          </a:prstGeom>
        </p:spPr>
        <p:txBody>
          <a:bodyPr vert="horz" lIns="91440" tIns="45720" rIns="91440" bIns="45720" rtlCol="0">
            <a:noAutofit/>
          </a:bodyPr>
          <a:lst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sz="1100" dirty="0"/>
              <a:t>We need to acquire all the data and make a model using multiple algorithms so that we can compare and identify the best algorithm for use.</a:t>
            </a:r>
          </a:p>
          <a:p>
            <a:r>
              <a:rPr lang="en-US" sz="1100" dirty="0"/>
              <a:t>Here we are using the classification model</a:t>
            </a:r>
          </a:p>
          <a:p>
            <a:pPr marL="109728" indent="0">
              <a:buFont typeface="Wingdings 3" charset="2"/>
              <a:buNone/>
            </a:pPr>
            <a:endParaRPr lang="en-US" sz="1100" dirty="0"/>
          </a:p>
          <a:p>
            <a:r>
              <a:rPr lang="en-US" sz="1100" dirty="0"/>
              <a:t>The algorithms we use and compare for this dataset are:</a:t>
            </a:r>
          </a:p>
          <a:p>
            <a:pPr lvl="1"/>
            <a:r>
              <a:rPr lang="en-US" sz="1100" dirty="0"/>
              <a:t>Decision tree</a:t>
            </a:r>
          </a:p>
          <a:p>
            <a:pPr lvl="1"/>
            <a:r>
              <a:rPr lang="en-US" sz="1100" dirty="0"/>
              <a:t>Logistic regression</a:t>
            </a:r>
          </a:p>
          <a:p>
            <a:pPr lvl="1"/>
            <a:r>
              <a:rPr lang="en-US" sz="1100" dirty="0"/>
              <a:t>K Nearest Neighbor</a:t>
            </a:r>
          </a:p>
          <a:p>
            <a:pPr lvl="1"/>
            <a:r>
              <a:rPr lang="en-US" sz="1100" dirty="0"/>
              <a:t>Random forest</a:t>
            </a:r>
          </a:p>
          <a:p>
            <a:pPr marL="457207" lvl="1" indent="0">
              <a:buNone/>
            </a:pPr>
            <a:endParaRPr lang="en-US" sz="1100" dirty="0"/>
          </a:p>
        </p:txBody>
      </p:sp>
      <p:sp>
        <p:nvSpPr>
          <p:cNvPr id="4" name="Title 2">
            <a:extLst>
              <a:ext uri="{FF2B5EF4-FFF2-40B4-BE49-F238E27FC236}">
                <a16:creationId xmlns:a16="http://schemas.microsoft.com/office/drawing/2014/main" id="{AA592500-1381-4EDF-A2CE-BB7D4110BD51}"/>
              </a:ext>
            </a:extLst>
          </p:cNvPr>
          <p:cNvSpPr>
            <a:spLocks noGrp="1"/>
          </p:cNvSpPr>
          <p:nvPr>
            <p:ph type="title"/>
          </p:nvPr>
        </p:nvSpPr>
        <p:spPr>
          <a:xfrm>
            <a:off x="484710" y="3505200"/>
            <a:ext cx="7055380" cy="381000"/>
          </a:xfrm>
        </p:spPr>
        <p:txBody>
          <a:bodyPr>
            <a:normAutofit/>
          </a:bodyPr>
          <a:lstStyle/>
          <a:p>
            <a:r>
              <a:rPr lang="en-US" sz="1100" b="1" dirty="0"/>
              <a:t>For prediction of diabetes using ML algorithms:</a:t>
            </a:r>
          </a:p>
        </p:txBody>
      </p:sp>
    </p:spTree>
    <p:extLst>
      <p:ext uri="{BB962C8B-B14F-4D97-AF65-F5344CB8AC3E}">
        <p14:creationId xmlns:p14="http://schemas.microsoft.com/office/powerpoint/2010/main" val="26713725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4294967295"/>
          </p:nvPr>
        </p:nvSpPr>
        <p:spPr>
          <a:xfrm>
            <a:off x="190500" y="152400"/>
            <a:ext cx="8458200" cy="3581400"/>
          </a:xfrm>
        </p:spPr>
        <p:txBody>
          <a:bodyPr>
            <a:normAutofit/>
          </a:bodyPr>
          <a:lstStyle/>
          <a:p>
            <a:pPr fontAlgn="base">
              <a:buFont typeface="Wingdings" pitchFamily="2" charset="2"/>
              <a:buChar char="Ø"/>
            </a:pPr>
            <a:r>
              <a:rPr lang="en-US" sz="1050" b="1" dirty="0"/>
              <a:t>Pregnancy:</a:t>
            </a:r>
          </a:p>
          <a:p>
            <a:pPr lvl="1" fontAlgn="base">
              <a:buFont typeface="Arial" pitchFamily="34" charset="0"/>
              <a:buChar char="•"/>
            </a:pPr>
            <a:r>
              <a:rPr lang="en-US" sz="1050" b="1" dirty="0"/>
              <a:t>	</a:t>
            </a:r>
            <a:r>
              <a:rPr lang="en-US" sz="1050" dirty="0"/>
              <a:t>Below 7.8 </a:t>
            </a:r>
            <a:r>
              <a:rPr lang="en-US" sz="1050" dirty="0" err="1"/>
              <a:t>mmol</a:t>
            </a:r>
            <a:r>
              <a:rPr lang="en-US" sz="1050" dirty="0"/>
              <a:t>/L, the </a:t>
            </a:r>
            <a:r>
              <a:rPr lang="en-US" sz="1050" b="1" dirty="0"/>
              <a:t>test</a:t>
            </a:r>
            <a:r>
              <a:rPr lang="en-US" sz="1050" dirty="0"/>
              <a:t> is normal.</a:t>
            </a:r>
          </a:p>
          <a:p>
            <a:pPr lvl="1" fontAlgn="base">
              <a:buFont typeface="Wingdings" pitchFamily="2" charset="2"/>
              <a:buChar char="§"/>
            </a:pPr>
            <a:r>
              <a:rPr lang="en-US" sz="1050" dirty="0"/>
              <a:t>	Above 11.0 </a:t>
            </a:r>
            <a:r>
              <a:rPr lang="en-US" sz="1050" dirty="0" err="1"/>
              <a:t>mmol</a:t>
            </a:r>
            <a:r>
              <a:rPr lang="en-US" sz="1050" dirty="0"/>
              <a:t>/L, it is </a:t>
            </a:r>
            <a:r>
              <a:rPr lang="en-US" sz="1050" b="1" dirty="0"/>
              <a:t>gestational diabetes</a:t>
            </a:r>
            <a:r>
              <a:rPr lang="en-US" sz="1050" dirty="0"/>
              <a:t>. </a:t>
            </a:r>
          </a:p>
          <a:p>
            <a:pPr>
              <a:buFont typeface="Wingdings" pitchFamily="2" charset="2"/>
              <a:buChar char="Ø"/>
            </a:pPr>
            <a:r>
              <a:rPr lang="en-US" sz="1050" b="1" dirty="0"/>
              <a:t>Glucose:</a:t>
            </a:r>
            <a:br>
              <a:rPr lang="en-US" sz="1050" dirty="0"/>
            </a:br>
            <a:r>
              <a:rPr lang="en-US" sz="1050" dirty="0"/>
              <a:t>  A fasting </a:t>
            </a:r>
            <a:r>
              <a:rPr lang="en-US" sz="1050" b="1" dirty="0"/>
              <a:t>blood sugar level</a:t>
            </a:r>
            <a:r>
              <a:rPr lang="en-US" sz="1050" dirty="0"/>
              <a:t> from 100 to 125 mg/dL  is considered pre-diabetes.</a:t>
            </a:r>
          </a:p>
          <a:p>
            <a:pPr>
              <a:buFont typeface="Wingdings" pitchFamily="2" charset="2"/>
              <a:buChar char="Ø"/>
            </a:pPr>
            <a:r>
              <a:rPr lang="en-US" sz="1050" b="1" dirty="0"/>
              <a:t>Blood pressure:</a:t>
            </a:r>
          </a:p>
          <a:p>
            <a:pPr fontAlgn="t">
              <a:buFont typeface="Wingdings" pitchFamily="2" charset="2"/>
              <a:buChar char="§"/>
            </a:pPr>
            <a:r>
              <a:rPr lang="en-US" sz="1050" b="1" dirty="0"/>
              <a:t>Type 1 diabetes</a:t>
            </a:r>
            <a:r>
              <a:rPr lang="en-US" sz="1050" dirty="0"/>
              <a:t>: Below</a:t>
            </a:r>
            <a:r>
              <a:rPr lang="en-US" sz="1050" b="1" dirty="0"/>
              <a:t> 135/85 </a:t>
            </a:r>
            <a:r>
              <a:rPr lang="en-US" sz="1050" b="1" dirty="0" err="1"/>
              <a:t>mmH</a:t>
            </a:r>
            <a:endParaRPr lang="en-US" sz="1050" b="1" dirty="0"/>
          </a:p>
          <a:p>
            <a:pPr fontAlgn="t">
              <a:buFont typeface="Wingdings" pitchFamily="2" charset="2"/>
              <a:buChar char="§"/>
            </a:pPr>
            <a:endParaRPr lang="en-US" sz="1050" dirty="0"/>
          </a:p>
          <a:p>
            <a:pPr fontAlgn="t">
              <a:buFont typeface="Wingdings" pitchFamily="2" charset="2"/>
              <a:buChar char="§"/>
            </a:pPr>
            <a:r>
              <a:rPr lang="en-US" sz="1050" b="1" dirty="0" err="1"/>
              <a:t>TypTe</a:t>
            </a:r>
            <a:r>
              <a:rPr lang="en-US" sz="1050" b="1" dirty="0"/>
              <a:t> 2 diabetes:</a:t>
            </a:r>
            <a:r>
              <a:rPr lang="en-US" sz="1050" dirty="0"/>
              <a:t> Below</a:t>
            </a:r>
            <a:r>
              <a:rPr lang="en-US" sz="1050" b="1" dirty="0"/>
              <a:t> 140/80 mmHg</a:t>
            </a:r>
            <a:endParaRPr lang="en-US" sz="1050" dirty="0"/>
          </a:p>
          <a:p>
            <a:pPr>
              <a:buFont typeface="Wingdings" pitchFamily="2" charset="2"/>
              <a:buChar char="§"/>
            </a:pPr>
            <a:endParaRPr lang="en-US" sz="1050" dirty="0"/>
          </a:p>
          <a:p>
            <a:pPr>
              <a:buFont typeface="Wingdings" pitchFamily="2" charset="2"/>
              <a:buChar char="§"/>
            </a:pPr>
            <a:r>
              <a:rPr lang="en-US" sz="1050" dirty="0"/>
              <a:t>The NHS regards an </a:t>
            </a:r>
            <a:r>
              <a:rPr lang="en-US" sz="1050" b="1" dirty="0"/>
              <a:t>ideal blood</a:t>
            </a:r>
            <a:r>
              <a:rPr lang="en-US" sz="1050" dirty="0"/>
              <a:t> reading as being below </a:t>
            </a:r>
            <a:r>
              <a:rPr lang="en-US" sz="1050" b="1" dirty="0"/>
              <a:t>120/80mmH</a:t>
            </a:r>
          </a:p>
        </p:txBody>
      </p:sp>
      <p:sp>
        <p:nvSpPr>
          <p:cNvPr id="6" name="Content Placeholder 1">
            <a:extLst>
              <a:ext uri="{FF2B5EF4-FFF2-40B4-BE49-F238E27FC236}">
                <a16:creationId xmlns:a16="http://schemas.microsoft.com/office/drawing/2014/main" id="{CFBB8548-B525-4691-BED6-9C096C8D5418}"/>
              </a:ext>
            </a:extLst>
          </p:cNvPr>
          <p:cNvSpPr txBox="1">
            <a:spLocks/>
          </p:cNvSpPr>
          <p:nvPr/>
        </p:nvSpPr>
        <p:spPr>
          <a:xfrm>
            <a:off x="113283" y="3276600"/>
            <a:ext cx="8382000" cy="5854891"/>
          </a:xfrm>
          <a:prstGeom prst="rect">
            <a:avLst/>
          </a:prstGeom>
        </p:spPr>
        <p:txBody>
          <a:bodyPr/>
          <a:lst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564642" lvl="1" indent="-171450">
              <a:buFont typeface="Wingdings" panose="05000000000000000000" pitchFamily="2" charset="2"/>
              <a:buChar char="Ø"/>
            </a:pPr>
            <a:r>
              <a:rPr lang="en-US" sz="1050" b="1" dirty="0"/>
              <a:t>Skin thickness:</a:t>
            </a:r>
          </a:p>
          <a:p>
            <a:pPr marL="457207" lvl="1" indent="0">
              <a:buNone/>
            </a:pPr>
            <a:r>
              <a:rPr lang="en-US" sz="1050" dirty="0"/>
              <a:t>	It is primarily determined by collagen content and is increased in </a:t>
            </a:r>
            <a:r>
              <a:rPr lang="en-US" sz="1050" b="1" dirty="0"/>
              <a:t>insulin-dependent diabetes</a:t>
            </a:r>
            <a:r>
              <a:rPr lang="en-US" sz="1050" dirty="0"/>
              <a:t> </a:t>
            </a:r>
            <a:r>
              <a:rPr lang="en-US" sz="1050" b="1" dirty="0"/>
              <a:t>mellitus</a:t>
            </a:r>
            <a:r>
              <a:rPr lang="en-US" sz="1050" dirty="0"/>
              <a:t> (IDDM).</a:t>
            </a:r>
          </a:p>
          <a:p>
            <a:pPr marL="564642" lvl="1" indent="-171450">
              <a:buFont typeface="Wingdings" panose="05000000000000000000" pitchFamily="2" charset="2"/>
              <a:buChar char="Ø"/>
            </a:pPr>
            <a:r>
              <a:rPr lang="en-US" sz="1050" b="1" dirty="0"/>
              <a:t>Insulin:</a:t>
            </a:r>
          </a:p>
          <a:p>
            <a:pPr marL="393192" lvl="1" indent="0">
              <a:buNone/>
            </a:pPr>
            <a:r>
              <a:rPr lang="en-US" sz="1050" dirty="0"/>
              <a:t>		It is an anabolic hormone that promotes glucose uptake, glycogenesis, lipogenesis, and protein synthesis of skeletal muscle.</a:t>
            </a:r>
            <a:endParaRPr lang="en-US" sz="1050" b="1" dirty="0"/>
          </a:p>
          <a:p>
            <a:pPr marL="564642" lvl="1" indent="-171450">
              <a:buFont typeface="Wingdings" panose="05000000000000000000" pitchFamily="2" charset="2"/>
              <a:buChar char="Ø"/>
            </a:pPr>
            <a:r>
              <a:rPr lang="en-US" sz="1050" dirty="0"/>
              <a:t>BMI:</a:t>
            </a:r>
          </a:p>
        </p:txBody>
      </p:sp>
      <p:pic>
        <p:nvPicPr>
          <p:cNvPr id="7" name="Picture 2">
            <a:extLst>
              <a:ext uri="{FF2B5EF4-FFF2-40B4-BE49-F238E27FC236}">
                <a16:creationId xmlns:a16="http://schemas.microsoft.com/office/drawing/2014/main" id="{2B0CE437-C01D-475A-8159-6FD2FE9F63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5136" y="7543800"/>
            <a:ext cx="76200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7">
            <a:extLst>
              <a:ext uri="{FF2B5EF4-FFF2-40B4-BE49-F238E27FC236}">
                <a16:creationId xmlns:a16="http://schemas.microsoft.com/office/drawing/2014/main" id="{EE95FF4F-562F-464A-A1E6-A41F9809A2FE}"/>
              </a:ext>
            </a:extLst>
          </p:cNvPr>
          <p:cNvPicPr>
            <a:picLocks noChangeAspect="1"/>
          </p:cNvPicPr>
          <p:nvPr/>
        </p:nvPicPr>
        <p:blipFill>
          <a:blip r:embed="rId3"/>
          <a:stretch>
            <a:fillRect/>
          </a:stretch>
        </p:blipFill>
        <p:spPr>
          <a:xfrm>
            <a:off x="71437" y="4884833"/>
            <a:ext cx="9001125" cy="1547812"/>
          </a:xfrm>
          <a:prstGeom prst="rect">
            <a:avLst/>
          </a:prstGeom>
        </p:spPr>
      </p:pic>
    </p:spTree>
    <p:extLst>
      <p:ext uri="{BB962C8B-B14F-4D97-AF65-F5344CB8AC3E}">
        <p14:creationId xmlns:p14="http://schemas.microsoft.com/office/powerpoint/2010/main" val="28737275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88777"/>
            <a:ext cx="8229600" cy="3187823"/>
          </a:xfrm>
        </p:spPr>
        <p:txBody>
          <a:bodyPr>
            <a:normAutofit/>
          </a:bodyPr>
          <a:lstStyle/>
          <a:p>
            <a:pPr marL="109728" indent="0">
              <a:buNone/>
            </a:pPr>
            <a:endParaRPr lang="en-US" sz="1050" dirty="0"/>
          </a:p>
          <a:p>
            <a:pPr marL="109728" indent="0">
              <a:buNone/>
            </a:pPr>
            <a:endParaRPr lang="en-US" sz="1050" dirty="0"/>
          </a:p>
          <a:p>
            <a:r>
              <a:rPr lang="en-US" sz="1050" dirty="0"/>
              <a:t>“Outcome” is the feature we are going to predict:</a:t>
            </a:r>
          </a:p>
          <a:p>
            <a:pPr marL="109728" indent="0">
              <a:buNone/>
            </a:pPr>
            <a:endParaRPr lang="en-US" sz="1050" dirty="0"/>
          </a:p>
          <a:p>
            <a:pPr lvl="1"/>
            <a:r>
              <a:rPr lang="en-US" sz="1050" dirty="0"/>
              <a:t>0 means No diabetes</a:t>
            </a:r>
          </a:p>
          <a:p>
            <a:pPr lvl="1"/>
            <a:r>
              <a:rPr lang="en-US" sz="1050" dirty="0"/>
              <a:t>1 means diabetes</a:t>
            </a:r>
          </a:p>
          <a:p>
            <a:pPr marL="109728" indent="0">
              <a:buNone/>
            </a:pPr>
            <a:endParaRPr lang="en-US" sz="1050" dirty="0"/>
          </a:p>
          <a:p>
            <a:r>
              <a:rPr lang="en-US" sz="1050" dirty="0"/>
              <a:t> Of these 768 data points:</a:t>
            </a:r>
          </a:p>
          <a:p>
            <a:pPr marL="109728" indent="0">
              <a:buNone/>
            </a:pPr>
            <a:endParaRPr lang="en-US" sz="1050" dirty="0"/>
          </a:p>
          <a:p>
            <a:pPr lvl="1"/>
            <a:r>
              <a:rPr lang="en-US" sz="1050" dirty="0"/>
              <a:t> 500 are labeled as 0 </a:t>
            </a:r>
          </a:p>
          <a:p>
            <a:pPr lvl="1"/>
            <a:r>
              <a:rPr lang="en-US" sz="1050" dirty="0"/>
              <a:t>268 are labeled as 1</a:t>
            </a:r>
          </a:p>
          <a:p>
            <a:endParaRPr lang="en-US" sz="1050" dirty="0"/>
          </a:p>
          <a:p>
            <a:pPr marL="109728" indent="0">
              <a:buNone/>
            </a:pPr>
            <a:endParaRPr lang="en-US" sz="1050" dirty="0"/>
          </a:p>
        </p:txBody>
      </p:sp>
      <p:sp>
        <p:nvSpPr>
          <p:cNvPr id="7" name="Title 6"/>
          <p:cNvSpPr>
            <a:spLocks noGrp="1"/>
          </p:cNvSpPr>
          <p:nvPr>
            <p:ph type="title"/>
          </p:nvPr>
        </p:nvSpPr>
        <p:spPr>
          <a:xfrm>
            <a:off x="145284" y="152400"/>
            <a:ext cx="8229602" cy="533400"/>
          </a:xfrm>
        </p:spPr>
        <p:txBody>
          <a:bodyPr>
            <a:normAutofit fontScale="90000"/>
          </a:bodyPr>
          <a:lstStyle/>
          <a:p>
            <a:br>
              <a:rPr lang="en-US" sz="1200" b="0" dirty="0">
                <a:effectLst/>
              </a:rPr>
            </a:br>
            <a:r>
              <a:rPr lang="en-US" sz="1200" b="0" dirty="0">
                <a:effectLst/>
              </a:rPr>
              <a:t>dimensions of data:(768,9)</a:t>
            </a:r>
            <a:br>
              <a:rPr lang="en-US" sz="1200" dirty="0"/>
            </a:br>
            <a:endParaRPr lang="en-US" sz="1200" dirty="0"/>
          </a:p>
        </p:txBody>
      </p:sp>
      <p:sp>
        <p:nvSpPr>
          <p:cNvPr id="8" name="Title 2"/>
          <p:cNvSpPr txBox="1">
            <a:spLocks/>
          </p:cNvSpPr>
          <p:nvPr/>
        </p:nvSpPr>
        <p:spPr>
          <a:xfrm rot="1412227" flipV="1">
            <a:off x="145285" y="1179677"/>
            <a:ext cx="8229600" cy="152400"/>
          </a:xfrm>
          <a:prstGeom prst="rect">
            <a:avLst/>
          </a:prstGeom>
        </p:spPr>
        <p:txBody>
          <a:bodyPr vert="horz" rtlCol="0" anchor="ctr">
            <a:normAutofit fontScale="25000" lnSpcReduction="20000"/>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r>
              <a:rPr lang="en-US"/>
              <a:t>x</a:t>
            </a:r>
            <a:endParaRPr lang="en-US" dirty="0"/>
          </a:p>
        </p:txBody>
      </p:sp>
      <p:sp>
        <p:nvSpPr>
          <p:cNvPr id="5" name="Content Placeholder 1">
            <a:extLst>
              <a:ext uri="{FF2B5EF4-FFF2-40B4-BE49-F238E27FC236}">
                <a16:creationId xmlns:a16="http://schemas.microsoft.com/office/drawing/2014/main" id="{8CB6EB38-79BC-47E8-ACDC-FAEF1737201F}"/>
              </a:ext>
            </a:extLst>
          </p:cNvPr>
          <p:cNvSpPr txBox="1">
            <a:spLocks/>
          </p:cNvSpPr>
          <p:nvPr/>
        </p:nvSpPr>
        <p:spPr>
          <a:xfrm>
            <a:off x="3699" y="3733800"/>
            <a:ext cx="7779516" cy="1174811"/>
          </a:xfrm>
          <a:prstGeom prst="rect">
            <a:avLst/>
          </a:prstGeom>
        </p:spPr>
        <p:txBody>
          <a:bodyPr vert="horz" lIns="91440" tIns="45720" rIns="91440" bIns="45720" rtlCol="0">
            <a:normAutofit/>
          </a:bodyPr>
          <a:lst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fontAlgn="base">
              <a:buFont typeface="Wingdings" pitchFamily="2" charset="2"/>
              <a:buChar char="q"/>
            </a:pPr>
            <a:r>
              <a:rPr lang="en-US" sz="1200" dirty="0"/>
              <a:t>ROC Curves and AUC in Python:</a:t>
            </a:r>
            <a:endParaRPr lang="en-US" sz="1000" dirty="0"/>
          </a:p>
          <a:p>
            <a:pPr fontAlgn="base">
              <a:buFont typeface="Wingdings" pitchFamily="2" charset="2"/>
              <a:buChar char="q"/>
            </a:pPr>
            <a:endParaRPr lang="en-US" sz="1000" dirty="0"/>
          </a:p>
          <a:p>
            <a:pPr fontAlgn="base">
              <a:buFont typeface="Wingdings" pitchFamily="2" charset="2"/>
              <a:buChar char="q"/>
            </a:pPr>
            <a:r>
              <a:rPr lang="en-US" sz="1000" dirty="0"/>
              <a:t>The function takes both the true outcomes (0,1) from the test set and the predicted probabilities for the 1 class. The function returns the false positive rates and true positive rates for each threshold.</a:t>
            </a:r>
            <a:br>
              <a:rPr lang="en-US" sz="1000" dirty="0"/>
            </a:br>
            <a:endParaRPr lang="en-US" sz="1000" dirty="0"/>
          </a:p>
        </p:txBody>
      </p:sp>
      <p:pic>
        <p:nvPicPr>
          <p:cNvPr id="9" name="Picture 2" descr="C:\Users\admin\Downloads\image (5).png">
            <a:extLst>
              <a:ext uri="{FF2B5EF4-FFF2-40B4-BE49-F238E27FC236}">
                <a16:creationId xmlns:a16="http://schemas.microsoft.com/office/drawing/2014/main" id="{2146D684-421F-4A3B-AF3D-A53031912B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5095783"/>
            <a:ext cx="6324600" cy="15994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04719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152400" y="381000"/>
            <a:ext cx="8229600" cy="3200401"/>
          </a:xfrm>
        </p:spPr>
        <p:txBody>
          <a:bodyPr>
            <a:normAutofit/>
          </a:bodyPr>
          <a:lstStyle/>
          <a:p>
            <a:r>
              <a:rPr lang="en-US" sz="1100" dirty="0"/>
              <a:t>KNN is one of the simplest algorithms used in </a:t>
            </a:r>
            <a:r>
              <a:rPr lang="en-US" sz="1100" dirty="0">
                <a:hlinkClick r:id="rId2"/>
              </a:rPr>
              <a:t>Machine Learning for regression</a:t>
            </a:r>
            <a:r>
              <a:rPr lang="en-US" sz="1100" dirty="0"/>
              <a:t> and classification problem.</a:t>
            </a:r>
          </a:p>
          <a:p>
            <a:pPr marL="109728" indent="0">
              <a:buNone/>
            </a:pPr>
            <a:r>
              <a:rPr lang="en-US" sz="1100" dirty="0"/>
              <a:t> </a:t>
            </a:r>
          </a:p>
          <a:p>
            <a:r>
              <a:rPr lang="en-US" sz="1100" dirty="0"/>
              <a:t>KNN algorithms use a data and classify new data points based on a similarity measures. Classification is done by a majority vote to its neighbors.</a:t>
            </a:r>
          </a:p>
          <a:p>
            <a:pPr marL="109728" indent="0">
              <a:buNone/>
            </a:pPr>
            <a:endParaRPr lang="en-US" sz="1100" dirty="0"/>
          </a:p>
          <a:p>
            <a:r>
              <a:rPr lang="en-US" sz="1100" dirty="0"/>
              <a:t> The data is assigned to the class which has the most nearest neighbors. As you increase the number of nearest neighbors, the value of k, accuracy might increase.</a:t>
            </a:r>
          </a:p>
          <a:p>
            <a:pPr marL="109728" indent="0">
              <a:buNone/>
            </a:pPr>
            <a:endParaRPr lang="en-US" sz="1100" dirty="0"/>
          </a:p>
          <a:p>
            <a:r>
              <a:rPr lang="en-US" sz="1100" dirty="0"/>
              <a:t>To determine which of the K instances in the training dataset are most similar to a new input a distance measure is used. For real-valued input variables, the most popular distance measure is </a:t>
            </a:r>
            <a:r>
              <a:rPr lang="en-US" sz="1100" dirty="0">
                <a:hlinkClick r:id="rId3"/>
              </a:rPr>
              <a:t>Euclidean distance</a:t>
            </a:r>
            <a:r>
              <a:rPr lang="en-US" sz="1100" dirty="0"/>
              <a:t>.</a:t>
            </a:r>
          </a:p>
          <a:p>
            <a:endParaRPr lang="en-US" sz="1100" dirty="0"/>
          </a:p>
          <a:p>
            <a:endParaRPr lang="en-US" sz="1100" dirty="0"/>
          </a:p>
          <a:p>
            <a:endParaRPr lang="en-US" sz="1100" dirty="0"/>
          </a:p>
        </p:txBody>
      </p:sp>
      <p:sp>
        <p:nvSpPr>
          <p:cNvPr id="5" name="Title 4"/>
          <p:cNvSpPr>
            <a:spLocks noGrp="1"/>
          </p:cNvSpPr>
          <p:nvPr>
            <p:ph type="title"/>
          </p:nvPr>
        </p:nvSpPr>
        <p:spPr>
          <a:xfrm>
            <a:off x="457200" y="21771"/>
            <a:ext cx="8229600" cy="489277"/>
          </a:xfrm>
        </p:spPr>
        <p:txBody>
          <a:bodyPr/>
          <a:lstStyle/>
          <a:p>
            <a:r>
              <a:rPr lang="en-US" sz="1100" dirty="0"/>
              <a:t>k-nearest neighbor</a:t>
            </a:r>
          </a:p>
        </p:txBody>
      </p:sp>
      <p:pic>
        <p:nvPicPr>
          <p:cNvPr id="4" name="Picture 2" descr="C:\Users\admin\Downloads\image (1).png">
            <a:extLst>
              <a:ext uri="{FF2B5EF4-FFF2-40B4-BE49-F238E27FC236}">
                <a16:creationId xmlns:a16="http://schemas.microsoft.com/office/drawing/2014/main" id="{A02332E1-B41A-4AA4-8261-6F2F87A524B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0899" y="3124200"/>
            <a:ext cx="7848600" cy="28956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3">
            <a:extLst>
              <a:ext uri="{FF2B5EF4-FFF2-40B4-BE49-F238E27FC236}">
                <a16:creationId xmlns:a16="http://schemas.microsoft.com/office/drawing/2014/main" id="{2B7E78C6-66E0-4C8A-B521-033B7625476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03899" y="6151282"/>
            <a:ext cx="4533900" cy="583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528941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457201"/>
            <a:ext cx="8229600" cy="2438400"/>
          </a:xfrm>
        </p:spPr>
        <p:txBody>
          <a:bodyPr>
            <a:normAutofit/>
          </a:bodyPr>
          <a:lstStyle/>
          <a:p>
            <a:r>
              <a:rPr lang="en-US" sz="1100" dirty="0"/>
              <a:t>Decision-Tree is a tree structure which has the form of a flowchart.</a:t>
            </a:r>
          </a:p>
          <a:p>
            <a:pPr marL="109728" indent="0">
              <a:buNone/>
            </a:pPr>
            <a:r>
              <a:rPr lang="en-US" sz="1100" dirty="0"/>
              <a:t> </a:t>
            </a:r>
          </a:p>
          <a:p>
            <a:r>
              <a:rPr lang="en-US" sz="1100" dirty="0"/>
              <a:t>It can be used as a method for classification and prediction with a representation using nodes and internodes. Root and internal nodes are the test cases. Leaf nodes are considered as class variables. </a:t>
            </a:r>
          </a:p>
          <a:p>
            <a:endParaRPr lang="en-US" sz="1100" dirty="0"/>
          </a:p>
          <a:p>
            <a:r>
              <a:rPr lang="en-US" sz="1100" dirty="0"/>
              <a:t>In order to classify a new item, it creates a decision tree based on the attribute values of the available training data set. Every node of the tree is generated by calculating the highest information gain for all attributes.</a:t>
            </a:r>
          </a:p>
          <a:p>
            <a:pPr marL="109728" indent="0">
              <a:buNone/>
            </a:pPr>
            <a:endParaRPr lang="en-US" sz="1100" dirty="0"/>
          </a:p>
          <a:p>
            <a:endParaRPr lang="en-US" sz="1100" dirty="0"/>
          </a:p>
        </p:txBody>
      </p:sp>
      <p:sp>
        <p:nvSpPr>
          <p:cNvPr id="2" name="Title 1"/>
          <p:cNvSpPr>
            <a:spLocks noGrp="1"/>
          </p:cNvSpPr>
          <p:nvPr>
            <p:ph type="title"/>
          </p:nvPr>
        </p:nvSpPr>
        <p:spPr>
          <a:xfrm>
            <a:off x="381000" y="152400"/>
            <a:ext cx="8382000" cy="792162"/>
          </a:xfrm>
        </p:spPr>
        <p:txBody>
          <a:bodyPr/>
          <a:lstStyle/>
          <a:p>
            <a:r>
              <a:rPr lang="en-US" sz="1100" dirty="0"/>
              <a:t>Decision tree</a:t>
            </a:r>
          </a:p>
        </p:txBody>
      </p:sp>
      <p:sp>
        <p:nvSpPr>
          <p:cNvPr id="4" name="Content Placeholder 5">
            <a:extLst>
              <a:ext uri="{FF2B5EF4-FFF2-40B4-BE49-F238E27FC236}">
                <a16:creationId xmlns:a16="http://schemas.microsoft.com/office/drawing/2014/main" id="{7B2273F8-21B4-4CB7-B556-ED4B6456FFA6}"/>
              </a:ext>
            </a:extLst>
          </p:cNvPr>
          <p:cNvSpPr txBox="1">
            <a:spLocks/>
          </p:cNvSpPr>
          <p:nvPr/>
        </p:nvSpPr>
        <p:spPr>
          <a:xfrm>
            <a:off x="188650" y="2575717"/>
            <a:ext cx="8229600" cy="4525963"/>
          </a:xfrm>
          <a:prstGeom prst="rect">
            <a:avLst/>
          </a:prstGeom>
        </p:spPr>
        <p:txBody>
          <a:bodyPr vert="horz" lIns="91440" tIns="45720" rIns="91440" bIns="45720" rtlCol="0">
            <a:normAutofit/>
          </a:bodyPr>
          <a:lst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sz="1100" dirty="0"/>
              <a:t>If any attribute gives an unambiguous end result, the branch of that attribute will be terminated and then the target value is assigned to it. The following diagram shows a sample decision tree.</a:t>
            </a:r>
          </a:p>
          <a:p>
            <a:endParaRPr lang="en-US" sz="1100" dirty="0"/>
          </a:p>
          <a:p>
            <a:endParaRPr lang="en-US" sz="1100" dirty="0"/>
          </a:p>
        </p:txBody>
      </p:sp>
      <p:pic>
        <p:nvPicPr>
          <p:cNvPr id="5" name="Picture 2" descr="C:\Users\admin\Downloads\image (2).png">
            <a:extLst>
              <a:ext uri="{FF2B5EF4-FFF2-40B4-BE49-F238E27FC236}">
                <a16:creationId xmlns:a16="http://schemas.microsoft.com/office/drawing/2014/main" id="{6EF21B46-6569-486A-811C-8087DF4804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3410275"/>
            <a:ext cx="5791200" cy="3124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791793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587</TotalTime>
  <Words>580</Words>
  <Application>Microsoft Office PowerPoint</Application>
  <PresentationFormat>On-screen Show (4:3)</PresentationFormat>
  <Paragraphs>102</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Algerian</vt:lpstr>
      <vt:lpstr>Arial</vt:lpstr>
      <vt:lpstr>Arial Narrow</vt:lpstr>
      <vt:lpstr>Calibri</vt:lpstr>
      <vt:lpstr>Century Gothic</vt:lpstr>
      <vt:lpstr>Wingdings</vt:lpstr>
      <vt:lpstr>Wingdings 3</vt:lpstr>
      <vt:lpstr>Ion</vt:lpstr>
      <vt:lpstr>Survival analysis of diabetes</vt:lpstr>
      <vt:lpstr>PowerPoint Presentation</vt:lpstr>
      <vt:lpstr>Diabetes:</vt:lpstr>
      <vt:lpstr>Pre-diabetes </vt:lpstr>
      <vt:lpstr>For prediction of diabetes using ML algorithms:</vt:lpstr>
      <vt:lpstr>PowerPoint Presentation</vt:lpstr>
      <vt:lpstr> dimensions of data:(768,9) </vt:lpstr>
      <vt:lpstr>k-nearest neighbor</vt:lpstr>
      <vt:lpstr>Decision tree</vt:lpstr>
      <vt:lpstr>Random Forest</vt:lpstr>
      <vt:lpstr>Node red flow: Node-RED contains a set of nodes which offer machine learning functionalities. These flows create a dataset, train a model and then evaluate it. Models, after training, can be use in real scenarios to make predictions.  Flows and test datasets are available in the 'test' folder. Make sure that the paths specified inside nodes' configurations are correct before trying to execute the program. Tip: you can run 'node-red' (or 'sudo node-red' if you are uning linux) from the folder '.node-red/node-modules/node-red-contrib-machine-learning' and the paths will be automatically correct.</vt:lpstr>
      <vt:lpstr>PowerPoint Presentation</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Survival analysis of diabetes</dc:title>
  <dc:creator>Windows User</dc:creator>
  <cp:lastModifiedBy>kalyani</cp:lastModifiedBy>
  <cp:revision>56</cp:revision>
  <dcterms:created xsi:type="dcterms:W3CDTF">2019-05-24T04:51:34Z</dcterms:created>
  <dcterms:modified xsi:type="dcterms:W3CDTF">2019-05-24T14:41:37Z</dcterms:modified>
</cp:coreProperties>
</file>