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6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43A5-BD77-4CE8-91BF-A717AA28B30F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8064E-38F9-47F6-8482-087322FEE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75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064E-38F9-47F6-8482-087322FEE6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116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3F79A7-B325-452F-845A-1E7BCA5B6226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057A84-A016-4DA5-A4B2-2330560D03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629400" cy="91440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HR ATTRITION</a:t>
            </a:r>
            <a:endParaRPr lang="en-US" sz="6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/>
          <a:lstStyle/>
          <a:p>
            <a:r>
              <a:rPr lang="en-US" dirty="0" smtClean="0"/>
              <a:t>BY TEAM</a:t>
            </a:r>
          </a:p>
          <a:p>
            <a:r>
              <a:rPr lang="en-US" dirty="0" smtClean="0"/>
              <a:t>TECH SARADHI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0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9143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1"/>
            <a:ext cx="7315200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Attrition refers to the phenomena of whether  employees leaving the company or not.</a:t>
            </a:r>
          </a:p>
          <a:p>
            <a:r>
              <a:rPr lang="en-US" dirty="0"/>
              <a:t>Usually measured with a metric called Attrition rate</a:t>
            </a:r>
          </a:p>
          <a:p>
            <a:r>
              <a:rPr lang="en-US" dirty="0"/>
              <a:t>Attrition rate gives an idea as to how many employees leaving the company at any given time period. </a:t>
            </a:r>
          </a:p>
          <a:p>
            <a:pPr marL="0" indent="0">
              <a:buNone/>
            </a:pPr>
            <a:r>
              <a:rPr lang="en-US" sz="3200" dirty="0" smtClean="0"/>
              <a:t>Types </a:t>
            </a:r>
            <a:r>
              <a:rPr lang="en-US" sz="3200" dirty="0"/>
              <a:t>of Attrition</a:t>
            </a:r>
          </a:p>
          <a:p>
            <a:r>
              <a:rPr lang="en-US" sz="1800" dirty="0"/>
              <a:t>Voluntary</a:t>
            </a:r>
          </a:p>
          <a:p>
            <a:r>
              <a:rPr lang="en-US" sz="1800" dirty="0"/>
              <a:t>Involuntary</a:t>
            </a:r>
          </a:p>
          <a:p>
            <a:r>
              <a:rPr lang="en-US" sz="1800" dirty="0"/>
              <a:t>Retirement</a:t>
            </a:r>
          </a:p>
          <a:p>
            <a:pPr marL="45720" indent="0">
              <a:buNone/>
            </a:pPr>
            <a:r>
              <a:rPr lang="en-US" sz="3200" dirty="0" smtClean="0"/>
              <a:t>Reasons of Attrition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4267200" cy="38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438400" y="510540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3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0668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3505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the attrition rate.</a:t>
            </a:r>
          </a:p>
          <a:p>
            <a:r>
              <a:rPr lang="en-US" dirty="0" smtClean="0"/>
              <a:t>To find out the reasons why attrition occurs.</a:t>
            </a:r>
          </a:p>
          <a:p>
            <a:r>
              <a:rPr lang="en-US" dirty="0" smtClean="0"/>
              <a:t> To determine the solutions to avoid or to control attrition.</a:t>
            </a:r>
          </a:p>
          <a:p>
            <a:r>
              <a:rPr lang="en-US" dirty="0" smtClean="0"/>
              <a:t>To understand the extent of job satisfaction among the employees.</a:t>
            </a:r>
          </a:p>
          <a:p>
            <a:r>
              <a:rPr lang="en-US" dirty="0" smtClean="0"/>
              <a:t>Optimize staffing.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3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Collection(about the dataset)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3428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HR Attrition dataset consists of 4411 rows and 24 columns.</a:t>
            </a:r>
          </a:p>
          <a:p>
            <a:r>
              <a:rPr lang="en-US" dirty="0" smtClean="0"/>
              <a:t>Remove noisy and missing values.</a:t>
            </a:r>
          </a:p>
          <a:p>
            <a:r>
              <a:rPr lang="en-US" dirty="0"/>
              <a:t>D</a:t>
            </a:r>
            <a:r>
              <a:rPr lang="en-US" dirty="0" smtClean="0"/>
              <a:t>ependent variable (y) - Attrition </a:t>
            </a:r>
          </a:p>
          <a:p>
            <a:r>
              <a:rPr lang="en-US" dirty="0" smtClean="0"/>
              <a:t>Independent variables(x) – education level, education, job role, job level, distance from home , gender, marital status , age.</a:t>
            </a:r>
          </a:p>
          <a:p>
            <a:r>
              <a:rPr lang="en-US" dirty="0" smtClean="0"/>
              <a:t>As the given data is in strings, we used label encoder to convert categorical to numeric.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28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447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 Use Logistic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Choose the best regression algorithm which gives the more accuracy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same accuracy is obtained for both random forest and logistic regression for the given dataset.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We can’t use the decision tree algorithm for large datasets as it makes the fitting complex.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Logistic regression gives 83% accuracy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r>
              <a:rPr lang="en-US" b="1" dirty="0" smtClean="0"/>
              <a:t> logistic sigmoid function</a:t>
            </a:r>
            <a:r>
              <a:rPr lang="en-US" dirty="0" smtClean="0"/>
              <a:t>:</a:t>
            </a:r>
          </a:p>
          <a:p>
            <a:pPr marL="502920" indent="-457200"/>
            <a:r>
              <a:rPr lang="en-US" dirty="0" smtClean="0"/>
              <a:t>It ranges from 0 to 1</a:t>
            </a:r>
            <a:r>
              <a:rPr lang="en-US" dirty="0"/>
              <a:t>	</a:t>
            </a:r>
            <a:r>
              <a:rPr lang="en-US" dirty="0" smtClean="0"/>
              <a:t>	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8" y="4357694"/>
            <a:ext cx="30480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32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NODE-RED FLOW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4675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4437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FORM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505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2463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95600"/>
            <a:ext cx="5943600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b="1" dirty="0" smtClean="0">
                <a:latin typeface="Arial Rounded MT Bold" pitchFamily="34" charset="0"/>
              </a:rPr>
              <a:t>THANK YOU</a:t>
            </a:r>
            <a:endParaRPr lang="en-US" sz="72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261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343</TotalTime>
  <Words>248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HR ATTRITION</vt:lpstr>
      <vt:lpstr>INTRODUCTION</vt:lpstr>
      <vt:lpstr>Objectives</vt:lpstr>
      <vt:lpstr>Data Collection(about the dataset)</vt:lpstr>
      <vt:lpstr>Why We Use Logistic Regression?</vt:lpstr>
      <vt:lpstr>NODE-RED FLOW</vt:lpstr>
      <vt:lpstr>UI FORM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ATTRITION</dc:title>
  <dc:creator>DELL</dc:creator>
  <cp:lastModifiedBy>Sravani</cp:lastModifiedBy>
  <cp:revision>24</cp:revision>
  <dcterms:created xsi:type="dcterms:W3CDTF">2019-05-24T09:25:41Z</dcterms:created>
  <dcterms:modified xsi:type="dcterms:W3CDTF">2019-05-24T15:32:47Z</dcterms:modified>
</cp:coreProperties>
</file>