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0" r:id="rId6"/>
    <p:sldId id="259" r:id="rId7"/>
  </p:sldIdLst>
  <p:sldSz cx="6858000" cy="9144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1A65"/>
    <a:srgbClr val="C69EFC"/>
    <a:srgbClr val="CC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42" autoAdjust="0"/>
  </p:normalViewPr>
  <p:slideViewPr>
    <p:cSldViewPr>
      <p:cViewPr>
        <p:scale>
          <a:sx n="50" d="100"/>
          <a:sy n="50" d="100"/>
        </p:scale>
        <p:origin x="-2304" y="-2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1306-FE8D-400E-A251-D020501B2FDB}" type="datetimeFigureOut">
              <a:rPr lang="pl-PL" smtClean="0"/>
              <a:pPr/>
              <a:t>2018-06-17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8109-D8D2-46FE-A1CD-0CC083821DB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1306-FE8D-400E-A251-D020501B2FDB}" type="datetimeFigureOut">
              <a:rPr lang="pl-PL" smtClean="0"/>
              <a:pPr/>
              <a:t>2018-06-17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8109-D8D2-46FE-A1CD-0CC083821DB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1306-FE8D-400E-A251-D020501B2FDB}" type="datetimeFigureOut">
              <a:rPr lang="pl-PL" smtClean="0"/>
              <a:pPr/>
              <a:t>2018-06-17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8109-D8D2-46FE-A1CD-0CC083821DB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1306-FE8D-400E-A251-D020501B2FDB}" type="datetimeFigureOut">
              <a:rPr lang="pl-PL" smtClean="0"/>
              <a:pPr/>
              <a:t>2018-06-17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8109-D8D2-46FE-A1CD-0CC083821DB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1306-FE8D-400E-A251-D020501B2FDB}" type="datetimeFigureOut">
              <a:rPr lang="pl-PL" smtClean="0"/>
              <a:pPr/>
              <a:t>2018-06-17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8109-D8D2-46FE-A1CD-0CC083821DB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1306-FE8D-400E-A251-D020501B2FDB}" type="datetimeFigureOut">
              <a:rPr lang="pl-PL" smtClean="0"/>
              <a:pPr/>
              <a:t>2018-06-17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8109-D8D2-46FE-A1CD-0CC083821DB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1306-FE8D-400E-A251-D020501B2FDB}" type="datetimeFigureOut">
              <a:rPr lang="pl-PL" smtClean="0"/>
              <a:pPr/>
              <a:t>2018-06-17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8109-D8D2-46FE-A1CD-0CC083821DB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1306-FE8D-400E-A251-D020501B2FDB}" type="datetimeFigureOut">
              <a:rPr lang="pl-PL" smtClean="0"/>
              <a:pPr/>
              <a:t>2018-06-17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8109-D8D2-46FE-A1CD-0CC083821DB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1306-FE8D-400E-A251-D020501B2FDB}" type="datetimeFigureOut">
              <a:rPr lang="pl-PL" smtClean="0"/>
              <a:pPr/>
              <a:t>2018-06-17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8109-D8D2-46FE-A1CD-0CC083821DB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1306-FE8D-400E-A251-D020501B2FDB}" type="datetimeFigureOut">
              <a:rPr lang="pl-PL" smtClean="0"/>
              <a:pPr/>
              <a:t>2018-06-17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8109-D8D2-46FE-A1CD-0CC083821DB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1306-FE8D-400E-A251-D020501B2FDB}" type="datetimeFigureOut">
              <a:rPr lang="pl-PL" smtClean="0"/>
              <a:pPr/>
              <a:t>2018-06-17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8109-D8D2-46FE-A1CD-0CC083821DB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F1306-FE8D-400E-A251-D020501B2FDB}" type="datetimeFigureOut">
              <a:rPr lang="pl-PL" smtClean="0"/>
              <a:pPr/>
              <a:t>2018-06-17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58109-D8D2-46FE-A1CD-0CC083821DB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9.png"/><Relationship Id="rId7" Type="http://schemas.openxmlformats.org/officeDocument/2006/relationships/image" Target="../media/image7.jpeg"/><Relationship Id="rId12" Type="http://schemas.openxmlformats.org/officeDocument/2006/relationships/image" Target="../media/image1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openxmlformats.org/officeDocument/2006/relationships/image" Target="../media/image11.png"/><Relationship Id="rId10" Type="http://schemas.openxmlformats.org/officeDocument/2006/relationships/image" Target="../media/image14.jpeg"/><Relationship Id="rId4" Type="http://schemas.openxmlformats.org/officeDocument/2006/relationships/image" Target="../media/image10.pn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4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5" descr="C:\Users\Odnoga\Desktop\sai\unna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7" name="Symbol zastępczy zawartości 6" descr="Stary_Rynek.jpe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2285984"/>
            <a:ext cx="6858000" cy="4557801"/>
          </a:xfrm>
        </p:spPr>
      </p:pic>
      <p:sp>
        <p:nvSpPr>
          <p:cNvPr id="15362" name="AutoShape 2" descr="https://mail.google.com/mail/u/0/?ui=2&amp;ik=b373bbfbc5&amp;view=fimg&amp;th=1640b28d860ddbe0&amp;attid=0.1&amp;disp=emb&amp;realattid=ii_jii3kac60_1640b28bd45043bd&amp;attbid=ANGjdJ9WJlFRNii-5sAgXttSs7_R2x2qFNfLzPyz8R9UIr9hj9XRbNOAtc8JGpcatlstfTXskFNhBV7lT7PhYUacqmYhTrTcrSq1WECPj4Wnnoh_hy1Q1h8lW9ia52k&amp;sz=w508-h902&amp;ats=1529195590946&amp;rm=1640b28d860ddbe0&amp;zw&amp;atsh=1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5364" name="AutoShape 4" descr="https://mail.google.com/mail/u/0/?ui=2&amp;ik=b373bbfbc5&amp;view=fimg&amp;th=1640b28d860ddbe0&amp;attid=0.1&amp;disp=emb&amp;realattid=ii_jii3kac60_1640b28bd45043bd&amp;attbid=ANGjdJ9WJlFRNii-5sAgXttSs7_R2x2qFNfLzPyz8R9UIr9hj9XRbNOAtc8JGpcatlstfTXskFNhBV7lT7PhYUacqmYhTrTcrSq1WECPj4Wnnoh_hy1Q1h8lW9ia52k&amp;sz=w508-h902&amp;ats=1529195590946&amp;rm=1640b28d860ddbe0&amp;zw&amp;atsh=1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8" name="Obraz 7" descr="Płock-Stary-Rynek-1280x74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2285984"/>
            <a:ext cx="6858000" cy="4500594"/>
          </a:xfrm>
          <a:prstGeom prst="rect">
            <a:avLst/>
          </a:prstGeom>
        </p:spPr>
      </p:pic>
      <p:pic>
        <p:nvPicPr>
          <p:cNvPr id="10" name="Obraz 9" descr="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2293620"/>
            <a:ext cx="6858000" cy="4556760"/>
          </a:xfrm>
          <a:prstGeom prst="rect">
            <a:avLst/>
          </a:prstGeom>
        </p:spPr>
      </p:pic>
      <p:sp>
        <p:nvSpPr>
          <p:cNvPr id="11" name="Elipsa 10"/>
          <p:cNvSpPr/>
          <p:nvPr/>
        </p:nvSpPr>
        <p:spPr>
          <a:xfrm>
            <a:off x="5715016" y="357158"/>
            <a:ext cx="1000132" cy="8572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5929330" y="571472"/>
            <a:ext cx="571504" cy="46800"/>
          </a:xfrm>
          <a:prstGeom prst="rect">
            <a:avLst/>
          </a:prstGeom>
          <a:solidFill>
            <a:srgbClr val="E01A6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/>
          <p:cNvSpPr/>
          <p:nvPr/>
        </p:nvSpPr>
        <p:spPr>
          <a:xfrm flipV="1">
            <a:off x="5929330" y="740067"/>
            <a:ext cx="571504" cy="45719"/>
          </a:xfrm>
          <a:prstGeom prst="rect">
            <a:avLst/>
          </a:prstGeom>
          <a:solidFill>
            <a:srgbClr val="E01A6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5929330" y="928662"/>
            <a:ext cx="571504" cy="46800"/>
          </a:xfrm>
          <a:prstGeom prst="rect">
            <a:avLst/>
          </a:prstGeom>
          <a:solidFill>
            <a:srgbClr val="E01A6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82659E-7 4.72222E-6 L -1.89826 -0.03941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73278E-7 -1.66667E-6 L 2.20203 -0.07882 " pathEditMode="relative" ptsTypes="AA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Symbol zastępczy zawartości 3" descr="tl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DFDF"/>
              </a:clrFrom>
              <a:clrTo>
                <a:srgbClr val="FFDFD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7" name="Prostokąt 6"/>
          <p:cNvSpPr/>
          <p:nvPr/>
        </p:nvSpPr>
        <p:spPr>
          <a:xfrm>
            <a:off x="357166" y="642910"/>
            <a:ext cx="6000792" cy="1143008"/>
          </a:xfrm>
          <a:prstGeom prst="rect">
            <a:avLst/>
          </a:prstGeom>
          <a:solidFill>
            <a:srgbClr val="C69E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357166" y="2214546"/>
            <a:ext cx="6000792" cy="1143008"/>
          </a:xfrm>
          <a:prstGeom prst="rect">
            <a:avLst/>
          </a:prstGeom>
          <a:solidFill>
            <a:srgbClr val="C69E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smtClean="0">
                <a:solidFill>
                  <a:schemeClr val="tx1"/>
                </a:solidFill>
              </a:rPr>
              <a:t>Podolszyce</a:t>
            </a:r>
            <a:r>
              <a:rPr lang="pl-PL" sz="2800" dirty="0" smtClean="0"/>
              <a:t>  </a:t>
            </a:r>
            <a:endParaRPr lang="pl-PL" sz="2800" dirty="0"/>
          </a:p>
        </p:txBody>
      </p:sp>
      <p:sp>
        <p:nvSpPr>
          <p:cNvPr id="9" name="Prostokąt 8"/>
          <p:cNvSpPr/>
          <p:nvPr/>
        </p:nvSpPr>
        <p:spPr>
          <a:xfrm>
            <a:off x="357166" y="3857620"/>
            <a:ext cx="6000792" cy="1143008"/>
          </a:xfrm>
          <a:prstGeom prst="rect">
            <a:avLst/>
          </a:prstGeom>
          <a:solidFill>
            <a:srgbClr val="C69E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smtClean="0">
                <a:solidFill>
                  <a:schemeClr val="tx1"/>
                </a:solidFill>
              </a:rPr>
              <a:t>Schody</a:t>
            </a:r>
            <a:endParaRPr lang="pl-PL" sz="2800" dirty="0">
              <a:solidFill>
                <a:schemeClr val="tx1"/>
              </a:solidFill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357166" y="5500694"/>
            <a:ext cx="6000792" cy="1143008"/>
          </a:xfrm>
          <a:prstGeom prst="rect">
            <a:avLst/>
          </a:prstGeom>
          <a:solidFill>
            <a:srgbClr val="C69E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smtClean="0">
                <a:solidFill>
                  <a:schemeClr val="tx1"/>
                </a:solidFill>
              </a:rPr>
              <a:t>Stare Miasto </a:t>
            </a:r>
            <a:endParaRPr lang="pl-PL" sz="2800" dirty="0">
              <a:solidFill>
                <a:schemeClr val="tx1"/>
              </a:solidFill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357166" y="7072330"/>
            <a:ext cx="6000792" cy="1143008"/>
          </a:xfrm>
          <a:prstGeom prst="rect">
            <a:avLst/>
          </a:prstGeom>
          <a:solidFill>
            <a:srgbClr val="C69E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smtClean="0">
                <a:solidFill>
                  <a:schemeClr val="tx1"/>
                </a:solidFill>
              </a:rPr>
              <a:t>Wieża ciśnień </a:t>
            </a:r>
            <a:endParaRPr lang="pl-PL" sz="2800" dirty="0">
              <a:solidFill>
                <a:schemeClr val="tx1"/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2109932" y="1000100"/>
            <a:ext cx="253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800" dirty="0" err="1" smtClean="0"/>
              <a:t>Małachowianka</a:t>
            </a:r>
            <a:r>
              <a:rPr lang="pl-PL" dirty="0" smtClean="0"/>
              <a:t> </a:t>
            </a:r>
            <a:endParaRPr lang="pl-PL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rostokąt 21"/>
          <p:cNvSpPr/>
          <p:nvPr/>
        </p:nvSpPr>
        <p:spPr>
          <a:xfrm>
            <a:off x="500042" y="6143636"/>
            <a:ext cx="5715040" cy="3286148"/>
          </a:xfrm>
          <a:prstGeom prst="rect">
            <a:avLst/>
          </a:prstGeom>
          <a:solidFill>
            <a:srgbClr val="C69E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500042" y="1928794"/>
            <a:ext cx="5643602" cy="3929090"/>
          </a:xfrm>
          <a:prstGeom prst="rect">
            <a:avLst/>
          </a:prstGeom>
          <a:solidFill>
            <a:srgbClr val="C69E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7" name="Obraz 16" descr="pobra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56" y="6286512"/>
            <a:ext cx="5286412" cy="3517867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6" name="Symbol zastępczy zawartości 15" descr="malachowianka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85800" y="2143108"/>
            <a:ext cx="5314968" cy="3557580"/>
          </a:xfrm>
        </p:spPr>
      </p:pic>
      <p:pic>
        <p:nvPicPr>
          <p:cNvPr id="4" name="Symbol zastępczy zawartości 3" descr="tlo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DFDF"/>
              </a:clrFrom>
              <a:clrTo>
                <a:srgbClr val="FFDFD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14" name="Prostokąt 13"/>
          <p:cNvSpPr/>
          <p:nvPr/>
        </p:nvSpPr>
        <p:spPr>
          <a:xfrm>
            <a:off x="357166" y="642910"/>
            <a:ext cx="6000792" cy="1143008"/>
          </a:xfrm>
          <a:prstGeom prst="rect">
            <a:avLst/>
          </a:prstGeom>
          <a:solidFill>
            <a:srgbClr val="C69E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/>
          <p:cNvSpPr/>
          <p:nvPr/>
        </p:nvSpPr>
        <p:spPr>
          <a:xfrm>
            <a:off x="2152516" y="976946"/>
            <a:ext cx="26386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800" dirty="0" err="1" smtClean="0"/>
              <a:t>Małachowianka</a:t>
            </a:r>
            <a:r>
              <a:rPr lang="pl-PL" sz="2800" dirty="0" smtClean="0"/>
              <a:t> </a:t>
            </a:r>
            <a:endParaRPr lang="pl-PL" sz="2800" dirty="0"/>
          </a:p>
        </p:txBody>
      </p:sp>
      <p:sp>
        <p:nvSpPr>
          <p:cNvPr id="18" name="pole tekstowe 17"/>
          <p:cNvSpPr txBox="1"/>
          <p:nvPr/>
        </p:nvSpPr>
        <p:spPr>
          <a:xfrm>
            <a:off x="714356" y="2214546"/>
            <a:ext cx="24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 smtClean="0">
                <a:solidFill>
                  <a:srgbClr val="FF0000"/>
                </a:solidFill>
              </a:rPr>
              <a:t>#1</a:t>
            </a:r>
            <a:endParaRPr lang="pl-PL" sz="3200" b="1" dirty="0">
              <a:solidFill>
                <a:srgbClr val="FF0000"/>
              </a:solidFill>
            </a:endParaRPr>
          </a:p>
        </p:txBody>
      </p:sp>
      <p:sp>
        <p:nvSpPr>
          <p:cNvPr id="19" name="pole tekstowe 18"/>
          <p:cNvSpPr txBox="1"/>
          <p:nvPr/>
        </p:nvSpPr>
        <p:spPr>
          <a:xfrm>
            <a:off x="785794" y="6357950"/>
            <a:ext cx="24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 smtClean="0">
                <a:solidFill>
                  <a:srgbClr val="FF0000"/>
                </a:solidFill>
              </a:rPr>
              <a:t>#2</a:t>
            </a:r>
            <a:endParaRPr lang="pl-PL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5" name="Symbol zastępczy zawartości 3" descr="tl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DFDF"/>
              </a:clrFrom>
              <a:clrTo>
                <a:srgbClr val="FFDFD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pic>
        <p:nvPicPr>
          <p:cNvPr id="17410" name="Picture 2" descr="C:\Users\Odnoga\Desktop\sai\1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90" y="0"/>
            <a:ext cx="6253903" cy="8845575"/>
          </a:xfrm>
          <a:prstGeom prst="rect">
            <a:avLst/>
          </a:prstGeom>
          <a:noFill/>
        </p:spPr>
      </p:pic>
      <p:pic>
        <p:nvPicPr>
          <p:cNvPr id="17411" name="Picture 3" descr="C:\Users\Odnoga\Desktop\sai\2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02622" y="-117434"/>
            <a:ext cx="7103522" cy="10047284"/>
          </a:xfrm>
          <a:prstGeom prst="rect">
            <a:avLst/>
          </a:prstGeom>
          <a:noFill/>
        </p:spPr>
      </p:pic>
      <p:pic>
        <p:nvPicPr>
          <p:cNvPr id="17412" name="Picture 4" descr="C:\Users\Odnoga\Desktop\sai\3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500090" y="-146597"/>
            <a:ext cx="7275662" cy="10290761"/>
          </a:xfrm>
          <a:prstGeom prst="rect">
            <a:avLst/>
          </a:prstGeom>
          <a:noFill/>
        </p:spPr>
      </p:pic>
      <p:pic>
        <p:nvPicPr>
          <p:cNvPr id="17413" name="Picture 5" descr="C:\Users\Odnoga\Desktop\sai\4a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342874" y="-214346"/>
            <a:ext cx="7558088" cy="10690226"/>
          </a:xfrm>
          <a:prstGeom prst="rect">
            <a:avLst/>
          </a:prstGeom>
          <a:noFill/>
        </p:spPr>
      </p:pic>
      <p:pic>
        <p:nvPicPr>
          <p:cNvPr id="14" name="Obraz 13" descr="pobran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1546" y="2214546"/>
            <a:ext cx="1857388" cy="1314447"/>
          </a:xfrm>
          <a:prstGeom prst="rect">
            <a:avLst/>
          </a:prstGeom>
        </p:spPr>
      </p:pic>
      <p:pic>
        <p:nvPicPr>
          <p:cNvPr id="15" name="Obraz 14" descr="Stary_Rynek.jpe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29066" y="2214546"/>
            <a:ext cx="1857388" cy="1304544"/>
          </a:xfrm>
          <a:prstGeom prst="rect">
            <a:avLst/>
          </a:prstGeom>
        </p:spPr>
      </p:pic>
      <p:pic>
        <p:nvPicPr>
          <p:cNvPr id="13" name="Obraz 12" descr="malachowianka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1546" y="4589859"/>
            <a:ext cx="1857388" cy="1339463"/>
          </a:xfrm>
          <a:prstGeom prst="rect">
            <a:avLst/>
          </a:prstGeom>
        </p:spPr>
      </p:pic>
      <p:pic>
        <p:nvPicPr>
          <p:cNvPr id="12" name="Obraz 11" descr="k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929066" y="4572000"/>
            <a:ext cx="1785950" cy="1342049"/>
          </a:xfrm>
          <a:prstGeom prst="rect">
            <a:avLst/>
          </a:prstGeom>
        </p:spPr>
      </p:pic>
      <p:pic>
        <p:nvPicPr>
          <p:cNvPr id="11" name="Obraz 10" descr="240px-Ratusz,_XIX_w._Płock,_Stary_Rynek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71546" y="6834203"/>
            <a:ext cx="1857388" cy="1238259"/>
          </a:xfrm>
          <a:prstGeom prst="rect">
            <a:avLst/>
          </a:prstGeom>
        </p:spPr>
      </p:pic>
      <p:pic>
        <p:nvPicPr>
          <p:cNvPr id="17" name="Symbol zastępczy zawartości 16" descr="Płock-Stary-Rynek-1280x748.jpg"/>
          <p:cNvPicPr>
            <a:picLocks noGrp="1" noChangeAspect="1"/>
          </p:cNvPicPr>
          <p:nvPr>
            <p:ph idx="1"/>
          </p:nvPr>
        </p:nvPicPr>
        <p:blipFill>
          <a:blip r:embed="rId12" cstate="print"/>
          <a:stretch>
            <a:fillRect/>
          </a:stretch>
        </p:blipFill>
        <p:spPr>
          <a:xfrm>
            <a:off x="3929066" y="6858016"/>
            <a:ext cx="1857388" cy="1194877"/>
          </a:xfrm>
        </p:spPr>
      </p:pic>
      <p:sp>
        <p:nvSpPr>
          <p:cNvPr id="16" name="Prostokąt 15"/>
          <p:cNvSpPr/>
          <p:nvPr/>
        </p:nvSpPr>
        <p:spPr>
          <a:xfrm>
            <a:off x="1500174" y="714348"/>
            <a:ext cx="4459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3200" dirty="0" smtClean="0"/>
              <a:t>2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18" name="Prostokąt 17"/>
          <p:cNvSpPr/>
          <p:nvPr/>
        </p:nvSpPr>
        <p:spPr>
          <a:xfrm>
            <a:off x="4714884" y="714348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3200" dirty="0" smtClean="0"/>
              <a:t>5</a:t>
            </a:r>
            <a:endParaRPr lang="pl-PL" sz="3200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357486"/>
            <a:ext cx="13644634" cy="13216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tlo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DFDF"/>
              </a:clrFrom>
              <a:clrTo>
                <a:srgbClr val="FFDFD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6858000" cy="9144000"/>
          </a:xfrm>
        </p:spPr>
      </p:pic>
      <p:pic>
        <p:nvPicPr>
          <p:cNvPr id="16393" name="Picture 9" descr="C:\Users\Odnoga\Desktop\sai\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29359" y="1214414"/>
            <a:ext cx="4628641" cy="6546790"/>
          </a:xfrm>
          <a:prstGeom prst="rect">
            <a:avLst/>
          </a:prstGeom>
          <a:noFill/>
        </p:spPr>
      </p:pic>
      <p:pic>
        <p:nvPicPr>
          <p:cNvPr id="16394" name="Picture 10" descr="C:\Users\Odnoga\Desktop\sai\s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480" y="2428860"/>
            <a:ext cx="1960780" cy="2773345"/>
          </a:xfrm>
          <a:prstGeom prst="rect">
            <a:avLst/>
          </a:prstGeom>
          <a:noFill/>
        </p:spPr>
      </p:pic>
      <p:pic>
        <p:nvPicPr>
          <p:cNvPr id="16396" name="Picture 12" descr="Znalezione obrazy dla zapytania molo pÅock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2984" y="3428992"/>
            <a:ext cx="642942" cy="361014"/>
          </a:xfrm>
          <a:prstGeom prst="rect">
            <a:avLst/>
          </a:prstGeom>
          <a:noFill/>
        </p:spPr>
      </p:pic>
      <p:pic>
        <p:nvPicPr>
          <p:cNvPr id="16399" name="Picture 15" descr="C:\Users\Odnoga\Desktop\sai\s3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18" y="-1263381"/>
            <a:ext cx="7358114" cy="10407381"/>
          </a:xfrm>
          <a:prstGeom prst="rect">
            <a:avLst/>
          </a:prstGeom>
          <a:noFill/>
        </p:spPr>
      </p:pic>
      <p:pic>
        <p:nvPicPr>
          <p:cNvPr id="16398" name="Picture 14" descr="Znalezione obrazy dla zapytania molo pÅock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4151" y="2714612"/>
            <a:ext cx="2134299" cy="1198414"/>
          </a:xfrm>
          <a:prstGeom prst="rect">
            <a:avLst/>
          </a:prstGeom>
          <a:noFill/>
        </p:spPr>
      </p:pic>
      <p:sp>
        <p:nvSpPr>
          <p:cNvPr id="20" name="pole tekstowe 19"/>
          <p:cNvSpPr txBox="1"/>
          <p:nvPr/>
        </p:nvSpPr>
        <p:spPr>
          <a:xfrm>
            <a:off x="2500306" y="2357422"/>
            <a:ext cx="30004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 smtClean="0"/>
              <a:t>Molo w Płocku</a:t>
            </a:r>
            <a:r>
              <a:rPr lang="pl-PL" sz="1600" dirty="0" smtClean="0"/>
              <a:t> –  pomost </a:t>
            </a:r>
            <a:r>
              <a:rPr lang="pl-PL" sz="1600" dirty="0"/>
              <a:t>o konstrukcji stalowej, mierzący 358 m długości, wychodzący łukiem w głąb Wisły </a:t>
            </a:r>
            <a:r>
              <a:rPr lang="pl-PL" sz="1600" dirty="0" smtClean="0"/>
              <a:t>z prawobrzeżnego</a:t>
            </a:r>
            <a:r>
              <a:rPr lang="pl-PL" sz="1600" dirty="0"/>
              <a:t> </a:t>
            </a:r>
            <a:r>
              <a:rPr lang="pl-PL" sz="1600" dirty="0" smtClean="0"/>
              <a:t>bulwaru nadwiślańskiego </a:t>
            </a:r>
            <a:r>
              <a:rPr lang="pl-PL" sz="1600" dirty="0"/>
              <a:t>w </a:t>
            </a:r>
            <a:r>
              <a:rPr lang="pl-PL" sz="1600" dirty="0" smtClean="0"/>
              <a:t>Płocku w </a:t>
            </a:r>
            <a:r>
              <a:rPr lang="pl-PL" sz="1600" dirty="0"/>
              <a:t>kierunku zachodnim.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17</Words>
  <Application>Microsoft Office PowerPoint</Application>
  <PresentationFormat>Pokaz na ekranie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Motyw pakietu Office</vt:lpstr>
      <vt:lpstr>Slajd 1</vt:lpstr>
      <vt:lpstr>Slajd 2</vt:lpstr>
      <vt:lpstr>Slajd 3</vt:lpstr>
      <vt:lpstr>Slajd 4</vt:lpstr>
      <vt:lpstr>Slajd 5</vt:lpstr>
      <vt:lpstr>Slajd 6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Odnoga</dc:creator>
  <cp:lastModifiedBy>Odnoga</cp:lastModifiedBy>
  <cp:revision>24</cp:revision>
  <dcterms:created xsi:type="dcterms:W3CDTF">2018-06-17T00:09:30Z</dcterms:created>
  <dcterms:modified xsi:type="dcterms:W3CDTF">2018-06-17T12:51:06Z</dcterms:modified>
</cp:coreProperties>
</file>