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3978" y="923117"/>
            <a:ext cx="10353762" cy="903819"/>
          </a:xfrm>
        </p:spPr>
        <p:txBody>
          <a:bodyPr>
            <a:normAutofit fontScale="90000"/>
          </a:bodyPr>
          <a:lstStyle/>
          <a:p>
            <a:r>
              <a:rPr lang="pl-PL" sz="9600" dirty="0" smtClean="0"/>
              <a:t>Drużyna 10</a:t>
            </a:r>
            <a:endParaRPr lang="pl-PL" sz="9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43978" y="3090994"/>
            <a:ext cx="10894422" cy="671117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l-PL" sz="3600" dirty="0" smtClean="0"/>
              <a:t>Klaudia Belka</a:t>
            </a:r>
          </a:p>
          <a:p>
            <a:pPr marL="36900" indent="0" algn="ctr">
              <a:buNone/>
            </a:pPr>
            <a:r>
              <a:rPr lang="pl-PL" sz="3600" dirty="0" smtClean="0"/>
              <a:t>Jakub Gutkowski</a:t>
            </a:r>
          </a:p>
          <a:p>
            <a:pPr marL="36900" indent="0" algn="ctr">
              <a:buNone/>
            </a:pPr>
            <a:r>
              <a:rPr lang="pl-PL" sz="3600" dirty="0" smtClean="0"/>
              <a:t>Michał Olaszewski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82200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25298" y="4765774"/>
            <a:ext cx="9440034" cy="1828801"/>
          </a:xfrm>
        </p:spPr>
        <p:txBody>
          <a:bodyPr/>
          <a:lstStyle/>
          <a:p>
            <a:r>
              <a:rPr lang="pl-PL" sz="8000" dirty="0" err="1" smtClean="0"/>
              <a:t>iParking</a:t>
            </a:r>
            <a:endParaRPr lang="pl-PL" sz="80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23" y="561705"/>
            <a:ext cx="4645584" cy="46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20" y="528457"/>
            <a:ext cx="2896889" cy="57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60" y="314405"/>
            <a:ext cx="3184707" cy="630337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517397" y="2311928"/>
            <a:ext cx="5930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/>
              <a:t>Możliwość wyboru </a:t>
            </a:r>
            <a:endParaRPr lang="pl-PL" sz="4800" dirty="0" smtClean="0"/>
          </a:p>
          <a:p>
            <a:r>
              <a:rPr lang="pl-PL" sz="4800" dirty="0" smtClean="0"/>
              <a:t>wyświetlanej </a:t>
            </a:r>
            <a:r>
              <a:rPr lang="pl-PL" sz="4800" dirty="0"/>
              <a:t>treści </a:t>
            </a:r>
          </a:p>
          <a:p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47904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66" y="356460"/>
            <a:ext cx="3131208" cy="619748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23" y="356593"/>
            <a:ext cx="3131141" cy="61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3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ser\Desktop\iP\parking do edycj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16" y="1845775"/>
            <a:ext cx="8778738" cy="44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749779" y="573438"/>
            <a:ext cx="2675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Kooperacja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24573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4" y="501112"/>
            <a:ext cx="10353762" cy="970450"/>
          </a:xfrm>
        </p:spPr>
        <p:txBody>
          <a:bodyPr/>
          <a:lstStyle/>
          <a:p>
            <a:r>
              <a:rPr lang="pl-PL" dirty="0" smtClean="0"/>
              <a:t>Statystyki - wykres</a:t>
            </a:r>
            <a:endParaRPr lang="pl-PL" dirty="0"/>
          </a:p>
        </p:txBody>
      </p:sp>
      <p:pic>
        <p:nvPicPr>
          <p:cNvPr id="4" name="Symbol zastępczy zawartości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59" y="1580050"/>
            <a:ext cx="7848633" cy="50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42222" y="2498779"/>
            <a:ext cx="7830478" cy="1947620"/>
          </a:xfrm>
        </p:spPr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42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272</TotalTime>
  <Words>21</Words>
  <Application>Microsoft Office PowerPoint</Application>
  <PresentationFormat>Panoramiczny</PresentationFormat>
  <Paragraphs>10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Łupek</vt:lpstr>
      <vt:lpstr>Drużyna 10</vt:lpstr>
      <vt:lpstr>iParking</vt:lpstr>
      <vt:lpstr>Prezentacja programu PowerPoint</vt:lpstr>
      <vt:lpstr>Prezentacja programu PowerPoint</vt:lpstr>
      <vt:lpstr>Prezentacja programu PowerPoint</vt:lpstr>
      <vt:lpstr>Prezentacja programu PowerPoint</vt:lpstr>
      <vt:lpstr>Statystyki - wykres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iParking</dc:title>
  <dc:creator>Użytkownik systemu Windows</dc:creator>
  <cp:lastModifiedBy>Użytkownik systemu Windows</cp:lastModifiedBy>
  <cp:revision>22</cp:revision>
  <dcterms:created xsi:type="dcterms:W3CDTF">2018-06-17T02:03:55Z</dcterms:created>
  <dcterms:modified xsi:type="dcterms:W3CDTF">2018-06-17T13:41:39Z</dcterms:modified>
</cp:coreProperties>
</file>