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5" r:id="rId9"/>
    <p:sldId id="263" r:id="rId10"/>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1982F6-9FB2-4E0F-9B76-7B73E53A2B05}" v="103" dt="2019-05-10T07:03:42.0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doi.shallweco@outlook.jp" userId="429f04632e6cbc1e" providerId="LiveId" clId="{681982F6-9FB2-4E0F-9B76-7B73E53A2B05}"/>
    <pc:docChg chg="custSel modSld">
      <pc:chgData name="t.doi.shallweco@outlook.jp" userId="429f04632e6cbc1e" providerId="LiveId" clId="{681982F6-9FB2-4E0F-9B76-7B73E53A2B05}" dt="2019-05-10T07:03:45.281" v="889" actId="1076"/>
      <pc:docMkLst>
        <pc:docMk/>
      </pc:docMkLst>
      <pc:sldChg chg="addSp delSp modSp">
        <pc:chgData name="t.doi.shallweco@outlook.jp" userId="429f04632e6cbc1e" providerId="LiveId" clId="{681982F6-9FB2-4E0F-9B76-7B73E53A2B05}" dt="2019-05-10T07:03:45.281" v="889" actId="1076"/>
        <pc:sldMkLst>
          <pc:docMk/>
          <pc:sldMk cId="2202159741" sldId="256"/>
        </pc:sldMkLst>
        <pc:spChg chg="add del mod">
          <ac:chgData name="t.doi.shallweco@outlook.jp" userId="429f04632e6cbc1e" providerId="LiveId" clId="{681982F6-9FB2-4E0F-9B76-7B73E53A2B05}" dt="2019-05-10T05:59:21.476" v="298" actId="478"/>
          <ac:spMkLst>
            <pc:docMk/>
            <pc:sldMk cId="2202159741" sldId="256"/>
            <ac:spMk id="2" creationId="{B5EBC33B-CCA3-4D60-9EE1-74FC6A89D111}"/>
          </ac:spMkLst>
        </pc:spChg>
        <pc:spChg chg="add mod">
          <ac:chgData name="t.doi.shallweco@outlook.jp" userId="429f04632e6cbc1e" providerId="LiveId" clId="{681982F6-9FB2-4E0F-9B76-7B73E53A2B05}" dt="2019-05-10T07:03:32.301" v="886" actId="1076"/>
          <ac:spMkLst>
            <pc:docMk/>
            <pc:sldMk cId="2202159741" sldId="256"/>
            <ac:spMk id="6" creationId="{0ADA8DC3-C59D-44E2-8DA1-C10DF5BC15B5}"/>
          </ac:spMkLst>
        </pc:spChg>
        <pc:spChg chg="add mod">
          <ac:chgData name="t.doi.shallweco@outlook.jp" userId="429f04632e6cbc1e" providerId="LiveId" clId="{681982F6-9FB2-4E0F-9B76-7B73E53A2B05}" dt="2019-05-10T07:03:35.027" v="887" actId="1076"/>
          <ac:spMkLst>
            <pc:docMk/>
            <pc:sldMk cId="2202159741" sldId="256"/>
            <ac:spMk id="8" creationId="{7041DD90-D245-4C9C-99B7-BB89B4CAA241}"/>
          </ac:spMkLst>
        </pc:spChg>
        <pc:spChg chg="add mod">
          <ac:chgData name="t.doi.shallweco@outlook.jp" userId="429f04632e6cbc1e" providerId="LiveId" clId="{681982F6-9FB2-4E0F-9B76-7B73E53A2B05}" dt="2019-05-10T07:03:45.281" v="889" actId="1076"/>
          <ac:spMkLst>
            <pc:docMk/>
            <pc:sldMk cId="2202159741" sldId="256"/>
            <ac:spMk id="9" creationId="{703C533B-31C1-4F15-BDAD-57B0FBB970C6}"/>
          </ac:spMkLst>
        </pc:spChg>
        <pc:graphicFrameChg chg="mod">
          <ac:chgData name="t.doi.shallweco@outlook.jp" userId="429f04632e6cbc1e" providerId="LiveId" clId="{681982F6-9FB2-4E0F-9B76-7B73E53A2B05}" dt="2019-05-10T07:03:22.956" v="884" actId="20577"/>
          <ac:graphicFrameMkLst>
            <pc:docMk/>
            <pc:sldMk cId="2202159741" sldId="256"/>
            <ac:graphicFrameMk id="4" creationId="{00000000-0000-0000-0000-000000000000}"/>
          </ac:graphicFrameMkLst>
        </pc:graphicFrameChg>
        <pc:graphicFrameChg chg="mod">
          <ac:chgData name="t.doi.shallweco@outlook.jp" userId="429f04632e6cbc1e" providerId="LiveId" clId="{681982F6-9FB2-4E0F-9B76-7B73E53A2B05}" dt="2019-05-10T07:03:24.924" v="885"/>
          <ac:graphicFrameMkLst>
            <pc:docMk/>
            <pc:sldMk cId="2202159741" sldId="256"/>
            <ac:graphicFrameMk id="5" creationId="{00000000-0000-0000-0000-000000000000}"/>
          </ac:graphicFrameMkLst>
        </pc:graphicFrameChg>
      </pc:sldChg>
      <pc:sldChg chg="addSp modSp">
        <pc:chgData name="t.doi.shallweco@outlook.jp" userId="429f04632e6cbc1e" providerId="LiveId" clId="{681982F6-9FB2-4E0F-9B76-7B73E53A2B05}" dt="2019-05-10T06:15:15.046" v="872" actId="1076"/>
        <pc:sldMkLst>
          <pc:docMk/>
          <pc:sldMk cId="1891152988" sldId="257"/>
        </pc:sldMkLst>
        <pc:spChg chg="mod">
          <ac:chgData name="t.doi.shallweco@outlook.jp" userId="429f04632e6cbc1e" providerId="LiveId" clId="{681982F6-9FB2-4E0F-9B76-7B73E53A2B05}" dt="2019-05-10T06:15:10.502" v="871" actId="403"/>
          <ac:spMkLst>
            <pc:docMk/>
            <pc:sldMk cId="1891152988" sldId="257"/>
            <ac:spMk id="3" creationId="{00000000-0000-0000-0000-000000000000}"/>
          </ac:spMkLst>
        </pc:spChg>
        <pc:spChg chg="mod">
          <ac:chgData name="t.doi.shallweco@outlook.jp" userId="429f04632e6cbc1e" providerId="LiveId" clId="{681982F6-9FB2-4E0F-9B76-7B73E53A2B05}" dt="2019-05-10T06:14:38.666" v="833" actId="404"/>
          <ac:spMkLst>
            <pc:docMk/>
            <pc:sldMk cId="1891152988" sldId="257"/>
            <ac:spMk id="4" creationId="{00000000-0000-0000-0000-000000000000}"/>
          </ac:spMkLst>
        </pc:spChg>
        <pc:spChg chg="add mod">
          <ac:chgData name="t.doi.shallweco@outlook.jp" userId="429f04632e6cbc1e" providerId="LiveId" clId="{681982F6-9FB2-4E0F-9B76-7B73E53A2B05}" dt="2019-05-10T06:15:15.046" v="872" actId="1076"/>
          <ac:spMkLst>
            <pc:docMk/>
            <pc:sldMk cId="1891152988" sldId="257"/>
            <ac:spMk id="5" creationId="{D10892AB-EE90-4EEA-9628-FF0213808174}"/>
          </ac:spMkLst>
        </pc:spChg>
        <pc:spChg chg="add mod">
          <ac:chgData name="t.doi.shallweco@outlook.jp" userId="429f04632e6cbc1e" providerId="LiveId" clId="{681982F6-9FB2-4E0F-9B76-7B73E53A2B05}" dt="2019-05-10T06:14:48.546" v="835" actId="14100"/>
          <ac:spMkLst>
            <pc:docMk/>
            <pc:sldMk cId="1891152988" sldId="257"/>
            <ac:spMk id="6" creationId="{8F93B456-8B15-4C3C-AF53-5E128CE3C8EF}"/>
          </ac:spMkLst>
        </pc:spChg>
      </pc:sldChg>
      <pc:sldChg chg="modSp">
        <pc:chgData name="t.doi.shallweco@outlook.jp" userId="429f04632e6cbc1e" providerId="LiveId" clId="{681982F6-9FB2-4E0F-9B76-7B73E53A2B05}" dt="2019-05-10T05:54:37.753" v="255" actId="20577"/>
        <pc:sldMkLst>
          <pc:docMk/>
          <pc:sldMk cId="4167368817" sldId="258"/>
        </pc:sldMkLst>
        <pc:spChg chg="mod">
          <ac:chgData name="t.doi.shallweco@outlook.jp" userId="429f04632e6cbc1e" providerId="LiveId" clId="{681982F6-9FB2-4E0F-9B76-7B73E53A2B05}" dt="2019-05-10T05:54:37.753" v="255" actId="20577"/>
          <ac:spMkLst>
            <pc:docMk/>
            <pc:sldMk cId="4167368817" sldId="258"/>
            <ac:spMk id="3" creationId="{00000000-0000-0000-0000-000000000000}"/>
          </ac:spMkLst>
        </pc:spChg>
        <pc:spChg chg="mod">
          <ac:chgData name="t.doi.shallweco@outlook.jp" userId="429f04632e6cbc1e" providerId="LiveId" clId="{681982F6-9FB2-4E0F-9B76-7B73E53A2B05}" dt="2019-05-10T05:52:28.337" v="65"/>
          <ac:spMkLst>
            <pc:docMk/>
            <pc:sldMk cId="4167368817" sldId="258"/>
            <ac:spMk id="4" creationId="{00000000-0000-0000-0000-000000000000}"/>
          </ac:spMkLst>
        </pc:spChg>
      </pc:sldChg>
      <pc:sldChg chg="modSp">
        <pc:chgData name="t.doi.shallweco@outlook.jp" userId="429f04632e6cbc1e" providerId="LiveId" clId="{681982F6-9FB2-4E0F-9B76-7B73E53A2B05}" dt="2019-05-10T05:53:22.729" v="172" actId="20577"/>
        <pc:sldMkLst>
          <pc:docMk/>
          <pc:sldMk cId="2320973127" sldId="259"/>
        </pc:sldMkLst>
        <pc:spChg chg="mod">
          <ac:chgData name="t.doi.shallweco@outlook.jp" userId="429f04632e6cbc1e" providerId="LiveId" clId="{681982F6-9FB2-4E0F-9B76-7B73E53A2B05}" dt="2019-05-10T05:53:18.811" v="163" actId="20577"/>
          <ac:spMkLst>
            <pc:docMk/>
            <pc:sldMk cId="2320973127" sldId="259"/>
            <ac:spMk id="3" creationId="{00000000-0000-0000-0000-000000000000}"/>
          </ac:spMkLst>
        </pc:spChg>
        <pc:spChg chg="mod">
          <ac:chgData name="t.doi.shallweco@outlook.jp" userId="429f04632e6cbc1e" providerId="LiveId" clId="{681982F6-9FB2-4E0F-9B76-7B73E53A2B05}" dt="2019-05-10T05:53:22.729" v="172" actId="20577"/>
          <ac:spMkLst>
            <pc:docMk/>
            <pc:sldMk cId="2320973127" sldId="259"/>
            <ac:spMk id="4" creationId="{00000000-0000-0000-0000-000000000000}"/>
          </ac:spMkLst>
        </pc:spChg>
      </pc:sldChg>
      <pc:sldChg chg="modSp">
        <pc:chgData name="t.doi.shallweco@outlook.jp" userId="429f04632e6cbc1e" providerId="LiveId" clId="{681982F6-9FB2-4E0F-9B76-7B73E53A2B05}" dt="2019-05-10T05:53:59.929" v="208" actId="20577"/>
        <pc:sldMkLst>
          <pc:docMk/>
          <pc:sldMk cId="2320973127" sldId="260"/>
        </pc:sldMkLst>
        <pc:spChg chg="mod">
          <ac:chgData name="t.doi.shallweco@outlook.jp" userId="429f04632e6cbc1e" providerId="LiveId" clId="{681982F6-9FB2-4E0F-9B76-7B73E53A2B05}" dt="2019-05-10T05:53:59.929" v="208" actId="20577"/>
          <ac:spMkLst>
            <pc:docMk/>
            <pc:sldMk cId="2320973127" sldId="260"/>
            <ac:spMk id="3" creationId="{00000000-0000-0000-0000-000000000000}"/>
          </ac:spMkLst>
        </pc:spChg>
        <pc:spChg chg="mod">
          <ac:chgData name="t.doi.shallweco@outlook.jp" userId="429f04632e6cbc1e" providerId="LiveId" clId="{681982F6-9FB2-4E0F-9B76-7B73E53A2B05}" dt="2019-05-10T05:53:50.127" v="184" actId="20577"/>
          <ac:spMkLst>
            <pc:docMk/>
            <pc:sldMk cId="2320973127" sldId="260"/>
            <ac:spMk id="4" creationId="{00000000-0000-0000-0000-000000000000}"/>
          </ac:spMkLst>
        </pc:spChg>
      </pc:sldChg>
      <pc:sldChg chg="modSp">
        <pc:chgData name="t.doi.shallweco@outlook.jp" userId="429f04632e6cbc1e" providerId="LiveId" clId="{681982F6-9FB2-4E0F-9B76-7B73E53A2B05}" dt="2019-05-10T05:54:20.920" v="235" actId="20577"/>
        <pc:sldMkLst>
          <pc:docMk/>
          <pc:sldMk cId="2320973127" sldId="261"/>
        </pc:sldMkLst>
        <pc:spChg chg="mod">
          <ac:chgData name="t.doi.shallweco@outlook.jp" userId="429f04632e6cbc1e" providerId="LiveId" clId="{681982F6-9FB2-4E0F-9B76-7B73E53A2B05}" dt="2019-05-10T05:54:20.920" v="235" actId="20577"/>
          <ac:spMkLst>
            <pc:docMk/>
            <pc:sldMk cId="2320973127" sldId="261"/>
            <ac:spMk id="3" creationId="{00000000-0000-0000-0000-000000000000}"/>
          </ac:spMkLst>
        </pc:spChg>
        <pc:spChg chg="mod">
          <ac:chgData name="t.doi.shallweco@outlook.jp" userId="429f04632e6cbc1e" providerId="LiveId" clId="{681982F6-9FB2-4E0F-9B76-7B73E53A2B05}" dt="2019-05-10T05:54:07.837" v="217" actId="20577"/>
          <ac:spMkLst>
            <pc:docMk/>
            <pc:sldMk cId="2320973127" sldId="261"/>
            <ac:spMk id="4" creationId="{00000000-0000-0000-0000-000000000000}"/>
          </ac:spMkLst>
        </pc:spChg>
      </pc:sldChg>
      <pc:sldChg chg="modSp">
        <pc:chgData name="t.doi.shallweco@outlook.jp" userId="429f04632e6cbc1e" providerId="LiveId" clId="{681982F6-9FB2-4E0F-9B76-7B73E53A2B05}" dt="2019-05-10T05:56:41.985" v="271" actId="20577"/>
        <pc:sldMkLst>
          <pc:docMk/>
          <pc:sldMk cId="1755619948" sldId="263"/>
        </pc:sldMkLst>
        <pc:spChg chg="mod">
          <ac:chgData name="t.doi.shallweco@outlook.jp" userId="429f04632e6cbc1e" providerId="LiveId" clId="{681982F6-9FB2-4E0F-9B76-7B73E53A2B05}" dt="2019-05-10T05:56:41.985" v="271" actId="20577"/>
          <ac:spMkLst>
            <pc:docMk/>
            <pc:sldMk cId="1755619948" sldId="263"/>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4D7C3F-469E-BD4C-86EF-044AD1597EB6}" type="doc">
      <dgm:prSet loTypeId="urn:microsoft.com/office/officeart/2009/3/layout/HorizontalOrganizationChart" loCatId="" qsTypeId="urn:microsoft.com/office/officeart/2005/8/quickstyle/simple2" qsCatId="simple" csTypeId="urn:microsoft.com/office/officeart/2005/8/colors/accent0_2" csCatId="mainScheme" phldr="1"/>
      <dgm:spPr/>
      <dgm:t>
        <a:bodyPr/>
        <a:lstStyle/>
        <a:p>
          <a:endParaRPr kumimoji="1" lang="ja-JP" altLang="en-US"/>
        </a:p>
      </dgm:t>
    </dgm:pt>
    <dgm:pt modelId="{713DDE34-38CE-DE45-B78B-A919D4248DD5}">
      <dgm:prSet phldrT="[テキスト]"/>
      <dgm:spPr/>
      <dgm:t>
        <a:bodyPr/>
        <a:lstStyle/>
        <a:p>
          <a:r>
            <a:rPr kumimoji="1" lang="en-US" altLang="ja-JP" dirty="0"/>
            <a:t>HOME</a:t>
          </a:r>
          <a:endParaRPr kumimoji="1" lang="ja-JP" altLang="en-US" dirty="0"/>
        </a:p>
      </dgm:t>
    </dgm:pt>
    <dgm:pt modelId="{85524109-1391-9C48-906B-77ACFC759E4A}" type="parTrans" cxnId="{DE5E5075-91A1-764E-9263-815B5BE7353D}">
      <dgm:prSet/>
      <dgm:spPr/>
      <dgm:t>
        <a:bodyPr/>
        <a:lstStyle/>
        <a:p>
          <a:endParaRPr kumimoji="1" lang="ja-JP" altLang="en-US"/>
        </a:p>
      </dgm:t>
    </dgm:pt>
    <dgm:pt modelId="{FBABDDFB-72C9-0941-99B6-1BEDA3CFF5EF}" type="sibTrans" cxnId="{DE5E5075-91A1-764E-9263-815B5BE7353D}">
      <dgm:prSet/>
      <dgm:spPr/>
      <dgm:t>
        <a:bodyPr/>
        <a:lstStyle/>
        <a:p>
          <a:endParaRPr kumimoji="1" lang="ja-JP" altLang="en-US"/>
        </a:p>
      </dgm:t>
    </dgm:pt>
    <dgm:pt modelId="{FA624F4B-5B65-2644-8798-341838F280CF}">
      <dgm:prSet phldrT="[テキスト]"/>
      <dgm:spPr/>
      <dgm:t>
        <a:bodyPr/>
        <a:lstStyle/>
        <a:p>
          <a:r>
            <a:rPr kumimoji="1" lang="en-US" altLang="ja-JP" dirty="0"/>
            <a:t>JOBS</a:t>
          </a:r>
          <a:endParaRPr kumimoji="1" lang="ja-JP" altLang="en-US" dirty="0"/>
        </a:p>
      </dgm:t>
    </dgm:pt>
    <dgm:pt modelId="{6C8EA239-6933-8244-BE9C-215E9B949EC6}" type="parTrans" cxnId="{052DF5B7-B5D2-ED48-9881-CDCF83ABB465}">
      <dgm:prSet/>
      <dgm:spPr/>
      <dgm:t>
        <a:bodyPr/>
        <a:lstStyle/>
        <a:p>
          <a:endParaRPr kumimoji="1" lang="ja-JP" altLang="en-US"/>
        </a:p>
      </dgm:t>
    </dgm:pt>
    <dgm:pt modelId="{B72444E6-E4BA-AC40-B0BC-8E6FF57EEC71}" type="sibTrans" cxnId="{052DF5B7-B5D2-ED48-9881-CDCF83ABB465}">
      <dgm:prSet/>
      <dgm:spPr/>
      <dgm:t>
        <a:bodyPr/>
        <a:lstStyle/>
        <a:p>
          <a:endParaRPr kumimoji="1" lang="ja-JP" altLang="en-US"/>
        </a:p>
      </dgm:t>
    </dgm:pt>
    <dgm:pt modelId="{698D4FBE-6E73-4047-887E-D5B00D573FD1}">
      <dgm:prSet phldrT="[テキスト]"/>
      <dgm:spPr/>
      <dgm:t>
        <a:bodyPr/>
        <a:lstStyle/>
        <a:p>
          <a:r>
            <a:rPr kumimoji="1" lang="en-US" altLang="ja-JP" dirty="0"/>
            <a:t>NEWS &amp; TOPICS</a:t>
          </a:r>
          <a:endParaRPr kumimoji="1" lang="ja-JP" altLang="en-US" dirty="0"/>
        </a:p>
      </dgm:t>
    </dgm:pt>
    <dgm:pt modelId="{7D19E13D-57A7-424E-A4A5-BCEEFEE8FBE8}" type="parTrans" cxnId="{B6E78134-6D3B-5742-88EE-78D3583B9FE0}">
      <dgm:prSet/>
      <dgm:spPr/>
      <dgm:t>
        <a:bodyPr/>
        <a:lstStyle/>
        <a:p>
          <a:endParaRPr kumimoji="1" lang="ja-JP" altLang="en-US"/>
        </a:p>
      </dgm:t>
    </dgm:pt>
    <dgm:pt modelId="{B6D79031-A2D3-574D-8560-A210C987FA1B}" type="sibTrans" cxnId="{B6E78134-6D3B-5742-88EE-78D3583B9FE0}">
      <dgm:prSet/>
      <dgm:spPr/>
      <dgm:t>
        <a:bodyPr/>
        <a:lstStyle/>
        <a:p>
          <a:endParaRPr kumimoji="1" lang="ja-JP" altLang="en-US"/>
        </a:p>
      </dgm:t>
    </dgm:pt>
    <dgm:pt modelId="{77C6F1B7-C319-B440-937B-E51BA2AC0013}">
      <dgm:prSet phldrT="[テキスト]"/>
      <dgm:spPr/>
      <dgm:t>
        <a:bodyPr/>
        <a:lstStyle/>
        <a:p>
          <a:r>
            <a:rPr kumimoji="1" lang="en-US" altLang="ja-JP" dirty="0"/>
            <a:t>CONTACT US FOR CLIENT</a:t>
          </a:r>
          <a:endParaRPr kumimoji="1" lang="ja-JP" altLang="en-US" dirty="0"/>
        </a:p>
      </dgm:t>
    </dgm:pt>
    <dgm:pt modelId="{A55309EA-490F-4B41-83F7-B4C08BD706EC}" type="parTrans" cxnId="{838FC5BC-5DF0-7646-8940-AD1ED6BA1C5B}">
      <dgm:prSet/>
      <dgm:spPr/>
      <dgm:t>
        <a:bodyPr/>
        <a:lstStyle/>
        <a:p>
          <a:endParaRPr kumimoji="1" lang="ja-JP" altLang="en-US"/>
        </a:p>
      </dgm:t>
    </dgm:pt>
    <dgm:pt modelId="{97F04014-5DEB-8947-A520-63C860634C38}" type="sibTrans" cxnId="{838FC5BC-5DF0-7646-8940-AD1ED6BA1C5B}">
      <dgm:prSet/>
      <dgm:spPr/>
      <dgm:t>
        <a:bodyPr/>
        <a:lstStyle/>
        <a:p>
          <a:endParaRPr kumimoji="1" lang="ja-JP" altLang="en-US"/>
        </a:p>
      </dgm:t>
    </dgm:pt>
    <dgm:pt modelId="{E09E0F98-DE75-994A-81F7-EADBBAD1C2F6}">
      <dgm:prSet/>
      <dgm:spPr/>
      <dgm:t>
        <a:bodyPr/>
        <a:lstStyle/>
        <a:p>
          <a:r>
            <a:rPr kumimoji="1" lang="en-US" altLang="ja-JP" dirty="0"/>
            <a:t>WHO</a:t>
          </a:r>
          <a:r>
            <a:rPr kumimoji="1" lang="ja-JP" altLang="en-US" dirty="0"/>
            <a:t> </a:t>
          </a:r>
          <a:r>
            <a:rPr kumimoji="1" lang="en-US" altLang="ja-JP" dirty="0"/>
            <a:t>WE</a:t>
          </a:r>
          <a:r>
            <a:rPr kumimoji="1" lang="ja-JP" altLang="en-US" dirty="0"/>
            <a:t> </a:t>
          </a:r>
          <a:r>
            <a:rPr kumimoji="1" lang="en-US" altLang="ja-JP" dirty="0"/>
            <a:t>ARE</a:t>
          </a:r>
          <a:endParaRPr kumimoji="1" lang="ja-JP" altLang="en-US" dirty="0"/>
        </a:p>
      </dgm:t>
    </dgm:pt>
    <dgm:pt modelId="{7DFA9FBB-CF9B-2E47-8F12-79B1DD635279}" type="parTrans" cxnId="{A981D833-7D60-7A4F-BC66-553A3AFC9707}">
      <dgm:prSet/>
      <dgm:spPr/>
      <dgm:t>
        <a:bodyPr/>
        <a:lstStyle/>
        <a:p>
          <a:endParaRPr kumimoji="1" lang="ja-JP" altLang="en-US"/>
        </a:p>
      </dgm:t>
    </dgm:pt>
    <dgm:pt modelId="{C1D7A1AB-65EF-6A45-AB03-DC2543A45BF0}" type="sibTrans" cxnId="{A981D833-7D60-7A4F-BC66-553A3AFC9707}">
      <dgm:prSet/>
      <dgm:spPr/>
      <dgm:t>
        <a:bodyPr/>
        <a:lstStyle/>
        <a:p>
          <a:endParaRPr kumimoji="1" lang="ja-JP" altLang="en-US"/>
        </a:p>
      </dgm:t>
    </dgm:pt>
    <dgm:pt modelId="{C2428B32-FDAD-984A-9845-BA6273F493FF}">
      <dgm:prSet/>
      <dgm:spPr/>
      <dgm:t>
        <a:bodyPr/>
        <a:lstStyle/>
        <a:p>
          <a:r>
            <a:rPr kumimoji="1" lang="en-US" altLang="ja-JP" dirty="0"/>
            <a:t>SERVICES</a:t>
          </a:r>
          <a:endParaRPr kumimoji="1" lang="ja-JP" altLang="en-US" dirty="0"/>
        </a:p>
      </dgm:t>
    </dgm:pt>
    <dgm:pt modelId="{837B9373-F5DF-9147-8F6B-5576C15B90D3}" type="parTrans" cxnId="{9E89290F-2116-5B46-A7C3-E469112737DC}">
      <dgm:prSet/>
      <dgm:spPr/>
      <dgm:t>
        <a:bodyPr/>
        <a:lstStyle/>
        <a:p>
          <a:endParaRPr kumimoji="1" lang="ja-JP" altLang="en-US"/>
        </a:p>
      </dgm:t>
    </dgm:pt>
    <dgm:pt modelId="{B67B9422-4BCA-9C43-BAF8-060E6C2E86A5}" type="sibTrans" cxnId="{9E89290F-2116-5B46-A7C3-E469112737DC}">
      <dgm:prSet/>
      <dgm:spPr/>
      <dgm:t>
        <a:bodyPr/>
        <a:lstStyle/>
        <a:p>
          <a:endParaRPr kumimoji="1" lang="ja-JP" altLang="en-US"/>
        </a:p>
      </dgm:t>
    </dgm:pt>
    <dgm:pt modelId="{DE373E59-CB2B-7F47-838C-6CCF51EE1FF4}">
      <dgm:prSet/>
      <dgm:spPr/>
      <dgm:t>
        <a:bodyPr/>
        <a:lstStyle/>
        <a:p>
          <a:r>
            <a:rPr kumimoji="1" lang="en-US" altLang="ja-JP" dirty="0"/>
            <a:t>Recruitment</a:t>
          </a:r>
          <a:endParaRPr kumimoji="1" lang="ja-JP" altLang="en-US" dirty="0"/>
        </a:p>
      </dgm:t>
    </dgm:pt>
    <dgm:pt modelId="{C8CFA936-3837-C446-9AA6-F2B4F9F313A4}" type="parTrans" cxnId="{E8B899EB-723C-C54C-9409-BD7D72D747E9}">
      <dgm:prSet/>
      <dgm:spPr/>
      <dgm:t>
        <a:bodyPr/>
        <a:lstStyle/>
        <a:p>
          <a:endParaRPr kumimoji="1" lang="ja-JP" altLang="en-US"/>
        </a:p>
      </dgm:t>
    </dgm:pt>
    <dgm:pt modelId="{A25DE1E3-8BE5-C144-8C45-59A5882170C1}" type="sibTrans" cxnId="{E8B899EB-723C-C54C-9409-BD7D72D747E9}">
      <dgm:prSet/>
      <dgm:spPr/>
      <dgm:t>
        <a:bodyPr/>
        <a:lstStyle/>
        <a:p>
          <a:endParaRPr kumimoji="1" lang="ja-JP" altLang="en-US"/>
        </a:p>
      </dgm:t>
    </dgm:pt>
    <dgm:pt modelId="{9C661E50-AB94-E246-BD2E-1F4A1AA2FBBD}">
      <dgm:prSet/>
      <dgm:spPr/>
      <dgm:t>
        <a:bodyPr/>
        <a:lstStyle/>
        <a:p>
          <a:r>
            <a:rPr kumimoji="1" lang="en-US" altLang="ja-JP" dirty="0"/>
            <a:t>Labor</a:t>
          </a:r>
          <a:endParaRPr kumimoji="1" lang="ja-JP" altLang="en-US" dirty="0"/>
        </a:p>
      </dgm:t>
    </dgm:pt>
    <dgm:pt modelId="{9FACFA81-C9F8-6242-9CAD-7BA7FCDF15BE}" type="parTrans" cxnId="{95B26644-6F34-7D45-ABC5-7952AE23675C}">
      <dgm:prSet/>
      <dgm:spPr/>
      <dgm:t>
        <a:bodyPr/>
        <a:lstStyle/>
        <a:p>
          <a:endParaRPr kumimoji="1" lang="ja-JP" altLang="en-US"/>
        </a:p>
      </dgm:t>
    </dgm:pt>
    <dgm:pt modelId="{ED317619-CCAE-514F-AC48-2BBBB533A1F9}" type="sibTrans" cxnId="{95B26644-6F34-7D45-ABC5-7952AE23675C}">
      <dgm:prSet/>
      <dgm:spPr/>
      <dgm:t>
        <a:bodyPr/>
        <a:lstStyle/>
        <a:p>
          <a:endParaRPr kumimoji="1" lang="ja-JP" altLang="en-US"/>
        </a:p>
      </dgm:t>
    </dgm:pt>
    <dgm:pt modelId="{8A6AA20E-B77C-FC46-97CD-D604ECE8DC0E}">
      <dgm:prSet/>
      <dgm:spPr/>
      <dgm:t>
        <a:bodyPr/>
        <a:lstStyle/>
        <a:p>
          <a:r>
            <a:rPr kumimoji="1" lang="en-US" altLang="ja-JP" dirty="0"/>
            <a:t>HR Consulting</a:t>
          </a:r>
          <a:endParaRPr kumimoji="1" lang="ja-JP" altLang="en-US" dirty="0"/>
        </a:p>
      </dgm:t>
    </dgm:pt>
    <dgm:pt modelId="{318E8E7C-C8F4-0D43-B91E-D37471AD5B17}" type="parTrans" cxnId="{B43BA9D2-627C-B44C-AEFD-51A0AE86F870}">
      <dgm:prSet/>
      <dgm:spPr/>
      <dgm:t>
        <a:bodyPr/>
        <a:lstStyle/>
        <a:p>
          <a:endParaRPr kumimoji="1" lang="ja-JP" altLang="en-US"/>
        </a:p>
      </dgm:t>
    </dgm:pt>
    <dgm:pt modelId="{2953CF2C-37F9-434A-8E15-4D134B53186B}" type="sibTrans" cxnId="{B43BA9D2-627C-B44C-AEFD-51A0AE86F870}">
      <dgm:prSet/>
      <dgm:spPr/>
      <dgm:t>
        <a:bodyPr/>
        <a:lstStyle/>
        <a:p>
          <a:endParaRPr kumimoji="1" lang="ja-JP" altLang="en-US"/>
        </a:p>
      </dgm:t>
    </dgm:pt>
    <dgm:pt modelId="{E066DC46-D8FA-CD49-8F3F-46A8B5E87AF9}">
      <dgm:prSet/>
      <dgm:spPr/>
      <dgm:t>
        <a:bodyPr/>
        <a:lstStyle/>
        <a:p>
          <a:r>
            <a:rPr kumimoji="1" lang="en-US" altLang="ja-JP" dirty="0"/>
            <a:t>Training</a:t>
          </a:r>
          <a:endParaRPr kumimoji="1" lang="ja-JP" altLang="en-US" dirty="0"/>
        </a:p>
      </dgm:t>
    </dgm:pt>
    <dgm:pt modelId="{D219A879-F816-AD45-8681-0669D871B233}" type="parTrans" cxnId="{E5417605-2B55-E245-81F3-C91085A82E81}">
      <dgm:prSet/>
      <dgm:spPr/>
      <dgm:t>
        <a:bodyPr/>
        <a:lstStyle/>
        <a:p>
          <a:endParaRPr kumimoji="1" lang="ja-JP" altLang="en-US"/>
        </a:p>
      </dgm:t>
    </dgm:pt>
    <dgm:pt modelId="{10F16BA5-AE94-BA40-AB07-C4C618961AAE}" type="sibTrans" cxnId="{E5417605-2B55-E245-81F3-C91085A82E81}">
      <dgm:prSet/>
      <dgm:spPr/>
      <dgm:t>
        <a:bodyPr/>
        <a:lstStyle/>
        <a:p>
          <a:endParaRPr kumimoji="1" lang="ja-JP" altLang="en-US"/>
        </a:p>
      </dgm:t>
    </dgm:pt>
    <dgm:pt modelId="{44F4AFA4-D515-644A-BB99-61513E42630C}">
      <dgm:prSet/>
      <dgm:spPr/>
      <dgm:t>
        <a:bodyPr/>
        <a:lstStyle/>
        <a:p>
          <a:r>
            <a:rPr kumimoji="1" lang="en-US" altLang="ja-JP" dirty="0"/>
            <a:t>Registration</a:t>
          </a:r>
          <a:endParaRPr kumimoji="1" lang="ja-JP" altLang="en-US" dirty="0"/>
        </a:p>
      </dgm:t>
    </dgm:pt>
    <dgm:pt modelId="{68F7ACCF-213B-DC40-BA18-7B2259422F7C}" type="parTrans" cxnId="{2458CFD2-F3DD-D049-9338-079881A93828}">
      <dgm:prSet/>
      <dgm:spPr/>
      <dgm:t>
        <a:bodyPr/>
        <a:lstStyle/>
        <a:p>
          <a:endParaRPr kumimoji="1" lang="ja-JP" altLang="en-US"/>
        </a:p>
      </dgm:t>
    </dgm:pt>
    <dgm:pt modelId="{1F27FD61-E765-AB4E-9547-1AD810C4EE58}" type="sibTrans" cxnId="{2458CFD2-F3DD-D049-9338-079881A93828}">
      <dgm:prSet/>
      <dgm:spPr/>
      <dgm:t>
        <a:bodyPr/>
        <a:lstStyle/>
        <a:p>
          <a:endParaRPr kumimoji="1" lang="ja-JP" altLang="en-US"/>
        </a:p>
      </dgm:t>
    </dgm:pt>
    <dgm:pt modelId="{2EC45A2C-074B-A148-9992-A7694A5F9F2D}">
      <dgm:prSet/>
      <dgm:spPr/>
      <dgm:t>
        <a:bodyPr/>
        <a:lstStyle/>
        <a:p>
          <a:r>
            <a:rPr kumimoji="1" lang="en-US" altLang="ja-JP" dirty="0"/>
            <a:t>Legal</a:t>
          </a:r>
          <a:endParaRPr kumimoji="1" lang="ja-JP" altLang="en-US" dirty="0"/>
        </a:p>
      </dgm:t>
    </dgm:pt>
    <dgm:pt modelId="{84A83204-8077-FE4E-9F0D-3C7D368957F7}" type="parTrans" cxnId="{A8F27C31-4549-DE44-9690-2B5806D43B11}">
      <dgm:prSet/>
      <dgm:spPr/>
      <dgm:t>
        <a:bodyPr/>
        <a:lstStyle/>
        <a:p>
          <a:endParaRPr kumimoji="1" lang="ja-JP" altLang="en-US"/>
        </a:p>
      </dgm:t>
    </dgm:pt>
    <dgm:pt modelId="{51908F3E-0BE3-8B4F-BCB3-AB8269801CB7}" type="sibTrans" cxnId="{A8F27C31-4549-DE44-9690-2B5806D43B11}">
      <dgm:prSet/>
      <dgm:spPr/>
      <dgm:t>
        <a:bodyPr/>
        <a:lstStyle/>
        <a:p>
          <a:endParaRPr kumimoji="1" lang="ja-JP" altLang="en-US"/>
        </a:p>
      </dgm:t>
    </dgm:pt>
    <dgm:pt modelId="{808C0FF1-D780-46A8-982F-ABA724B895DA}">
      <dgm:prSet/>
      <dgm:spPr/>
      <dgm:t>
        <a:bodyPr/>
        <a:lstStyle/>
        <a:p>
          <a:r>
            <a:rPr kumimoji="1" lang="en-US" altLang="ja-JP" dirty="0" err="1"/>
            <a:t>Carrees</a:t>
          </a:r>
          <a:endParaRPr kumimoji="1" lang="ja-JP" altLang="en-US" dirty="0"/>
        </a:p>
      </dgm:t>
    </dgm:pt>
    <dgm:pt modelId="{0BD113FB-5C66-40BD-AB6A-D0214A8E3B04}" type="parTrans" cxnId="{8445419B-C008-4B77-8B40-ED5E413E3605}">
      <dgm:prSet/>
      <dgm:spPr/>
      <dgm:t>
        <a:bodyPr/>
        <a:lstStyle/>
        <a:p>
          <a:endParaRPr kumimoji="1" lang="ja-JP" altLang="en-US"/>
        </a:p>
      </dgm:t>
    </dgm:pt>
    <dgm:pt modelId="{C8DC3EC9-66F5-4CBC-844F-CB7D8F2EEE0B}" type="sibTrans" cxnId="{8445419B-C008-4B77-8B40-ED5E413E3605}">
      <dgm:prSet/>
      <dgm:spPr/>
      <dgm:t>
        <a:bodyPr/>
        <a:lstStyle/>
        <a:p>
          <a:endParaRPr kumimoji="1" lang="ja-JP" altLang="en-US"/>
        </a:p>
      </dgm:t>
    </dgm:pt>
    <dgm:pt modelId="{E79286FA-DA3E-4E72-B47F-B645A71AFA7E}">
      <dgm:prSet/>
      <dgm:spPr/>
      <dgm:t>
        <a:bodyPr/>
        <a:lstStyle/>
        <a:p>
          <a:r>
            <a:rPr kumimoji="1" lang="en-US" altLang="ja-JP" dirty="0"/>
            <a:t>CSR</a:t>
          </a:r>
          <a:endParaRPr kumimoji="1" lang="ja-JP" altLang="en-US" dirty="0"/>
        </a:p>
      </dgm:t>
    </dgm:pt>
    <dgm:pt modelId="{45774672-EECD-43C7-B028-1A19411930AF}" type="parTrans" cxnId="{6ABB5877-5BD6-4048-8713-90A5470E3044}">
      <dgm:prSet/>
      <dgm:spPr/>
      <dgm:t>
        <a:bodyPr/>
        <a:lstStyle/>
        <a:p>
          <a:endParaRPr kumimoji="1" lang="ja-JP" altLang="en-US"/>
        </a:p>
      </dgm:t>
    </dgm:pt>
    <dgm:pt modelId="{3B987373-8A95-4E3F-B91C-617563D9D6F5}" type="sibTrans" cxnId="{6ABB5877-5BD6-4048-8713-90A5470E3044}">
      <dgm:prSet/>
      <dgm:spPr/>
      <dgm:t>
        <a:bodyPr/>
        <a:lstStyle/>
        <a:p>
          <a:endParaRPr kumimoji="1" lang="ja-JP" altLang="en-US"/>
        </a:p>
      </dgm:t>
    </dgm:pt>
    <dgm:pt modelId="{5ACA2A81-DDEA-AD46-8FA8-697E06737055}" type="pres">
      <dgm:prSet presAssocID="{044D7C3F-469E-BD4C-86EF-044AD1597EB6}" presName="hierChild1" presStyleCnt="0">
        <dgm:presLayoutVars>
          <dgm:orgChart val="1"/>
          <dgm:chPref val="1"/>
          <dgm:dir/>
          <dgm:animOne val="branch"/>
          <dgm:animLvl val="lvl"/>
          <dgm:resizeHandles/>
        </dgm:presLayoutVars>
      </dgm:prSet>
      <dgm:spPr/>
    </dgm:pt>
    <dgm:pt modelId="{89E1E9EE-4EC9-AE47-92B5-C9F298BC392B}" type="pres">
      <dgm:prSet presAssocID="{713DDE34-38CE-DE45-B78B-A919D4248DD5}" presName="hierRoot1" presStyleCnt="0">
        <dgm:presLayoutVars>
          <dgm:hierBranch val="init"/>
        </dgm:presLayoutVars>
      </dgm:prSet>
      <dgm:spPr/>
    </dgm:pt>
    <dgm:pt modelId="{3AE40BC4-9756-2A4A-9452-F257E558E0C9}" type="pres">
      <dgm:prSet presAssocID="{713DDE34-38CE-DE45-B78B-A919D4248DD5}" presName="rootComposite1" presStyleCnt="0"/>
      <dgm:spPr/>
    </dgm:pt>
    <dgm:pt modelId="{89290E13-0357-C043-81C9-4CF9A05F6796}" type="pres">
      <dgm:prSet presAssocID="{713DDE34-38CE-DE45-B78B-A919D4248DD5}" presName="rootText1" presStyleLbl="node0" presStyleIdx="0" presStyleCnt="2">
        <dgm:presLayoutVars>
          <dgm:chPref val="3"/>
        </dgm:presLayoutVars>
      </dgm:prSet>
      <dgm:spPr/>
    </dgm:pt>
    <dgm:pt modelId="{6918C507-3D53-E148-8C0E-74A9323A030A}" type="pres">
      <dgm:prSet presAssocID="{713DDE34-38CE-DE45-B78B-A919D4248DD5}" presName="rootConnector1" presStyleLbl="node1" presStyleIdx="0" presStyleCnt="0"/>
      <dgm:spPr/>
    </dgm:pt>
    <dgm:pt modelId="{2CC9CB98-D1F1-8C4F-9401-E47C225A5202}" type="pres">
      <dgm:prSet presAssocID="{713DDE34-38CE-DE45-B78B-A919D4248DD5}" presName="hierChild2" presStyleCnt="0"/>
      <dgm:spPr/>
    </dgm:pt>
    <dgm:pt modelId="{51985AE6-EB19-5548-A963-528386E39295}" type="pres">
      <dgm:prSet presAssocID="{7DFA9FBB-CF9B-2E47-8F12-79B1DD635279}" presName="Name64" presStyleLbl="parChTrans1D2" presStyleIdx="0" presStyleCnt="6"/>
      <dgm:spPr/>
    </dgm:pt>
    <dgm:pt modelId="{3A99643F-8A33-CB44-9E8D-CE777D76C424}" type="pres">
      <dgm:prSet presAssocID="{E09E0F98-DE75-994A-81F7-EADBBAD1C2F6}" presName="hierRoot2" presStyleCnt="0">
        <dgm:presLayoutVars>
          <dgm:hierBranch val="init"/>
        </dgm:presLayoutVars>
      </dgm:prSet>
      <dgm:spPr/>
    </dgm:pt>
    <dgm:pt modelId="{6B112292-5D4D-6540-8B4C-03274F2EDF35}" type="pres">
      <dgm:prSet presAssocID="{E09E0F98-DE75-994A-81F7-EADBBAD1C2F6}" presName="rootComposite" presStyleCnt="0"/>
      <dgm:spPr/>
    </dgm:pt>
    <dgm:pt modelId="{456042FA-4E1D-E147-A0B6-7B7D8EECA369}" type="pres">
      <dgm:prSet presAssocID="{E09E0F98-DE75-994A-81F7-EADBBAD1C2F6}" presName="rootText" presStyleLbl="node2" presStyleIdx="0" presStyleCnt="6">
        <dgm:presLayoutVars>
          <dgm:chPref val="3"/>
        </dgm:presLayoutVars>
      </dgm:prSet>
      <dgm:spPr/>
    </dgm:pt>
    <dgm:pt modelId="{ADBD027E-9967-2A4E-A1CA-8E1947C28E16}" type="pres">
      <dgm:prSet presAssocID="{E09E0F98-DE75-994A-81F7-EADBBAD1C2F6}" presName="rootConnector" presStyleLbl="node2" presStyleIdx="0" presStyleCnt="6"/>
      <dgm:spPr/>
    </dgm:pt>
    <dgm:pt modelId="{78C9B561-582C-5A48-BCB5-F1C38EFA9B23}" type="pres">
      <dgm:prSet presAssocID="{E09E0F98-DE75-994A-81F7-EADBBAD1C2F6}" presName="hierChild4" presStyleCnt="0"/>
      <dgm:spPr/>
    </dgm:pt>
    <dgm:pt modelId="{F3D7C96A-0571-D945-8347-C927EB31D66C}" type="pres">
      <dgm:prSet presAssocID="{E09E0F98-DE75-994A-81F7-EADBBAD1C2F6}" presName="hierChild5" presStyleCnt="0"/>
      <dgm:spPr/>
    </dgm:pt>
    <dgm:pt modelId="{982874AD-BEAB-3746-99FE-204A1124BA1E}" type="pres">
      <dgm:prSet presAssocID="{837B9373-F5DF-9147-8F6B-5576C15B90D3}" presName="Name64" presStyleLbl="parChTrans1D2" presStyleIdx="1" presStyleCnt="6"/>
      <dgm:spPr/>
    </dgm:pt>
    <dgm:pt modelId="{E35EEF2C-B467-A14C-9BFF-907871FD4C15}" type="pres">
      <dgm:prSet presAssocID="{C2428B32-FDAD-984A-9845-BA6273F493FF}" presName="hierRoot2" presStyleCnt="0">
        <dgm:presLayoutVars>
          <dgm:hierBranch val="init"/>
        </dgm:presLayoutVars>
      </dgm:prSet>
      <dgm:spPr/>
    </dgm:pt>
    <dgm:pt modelId="{FA637EB8-1663-654B-B46F-81D8A9E9117D}" type="pres">
      <dgm:prSet presAssocID="{C2428B32-FDAD-984A-9845-BA6273F493FF}" presName="rootComposite" presStyleCnt="0"/>
      <dgm:spPr/>
    </dgm:pt>
    <dgm:pt modelId="{1D065A87-7CB1-754F-A794-CDAFA9B47FCE}" type="pres">
      <dgm:prSet presAssocID="{C2428B32-FDAD-984A-9845-BA6273F493FF}" presName="rootText" presStyleLbl="node2" presStyleIdx="1" presStyleCnt="6">
        <dgm:presLayoutVars>
          <dgm:chPref val="3"/>
        </dgm:presLayoutVars>
      </dgm:prSet>
      <dgm:spPr/>
    </dgm:pt>
    <dgm:pt modelId="{FCB96002-D456-5742-9BF0-1429BBF76083}" type="pres">
      <dgm:prSet presAssocID="{C2428B32-FDAD-984A-9845-BA6273F493FF}" presName="rootConnector" presStyleLbl="node2" presStyleIdx="1" presStyleCnt="6"/>
      <dgm:spPr/>
    </dgm:pt>
    <dgm:pt modelId="{46D9EFB3-7411-6848-A48B-E420E25BDB4C}" type="pres">
      <dgm:prSet presAssocID="{C2428B32-FDAD-984A-9845-BA6273F493FF}" presName="hierChild4" presStyleCnt="0"/>
      <dgm:spPr/>
    </dgm:pt>
    <dgm:pt modelId="{9BCC1F2C-8C39-4C41-A29A-9D7FAFE21D63}" type="pres">
      <dgm:prSet presAssocID="{C8CFA936-3837-C446-9AA6-F2B4F9F313A4}" presName="Name64" presStyleLbl="parChTrans1D3" presStyleIdx="0" presStyleCnt="6"/>
      <dgm:spPr/>
    </dgm:pt>
    <dgm:pt modelId="{E3423E52-AB4C-B541-A1E9-DBD40BA3BF80}" type="pres">
      <dgm:prSet presAssocID="{DE373E59-CB2B-7F47-838C-6CCF51EE1FF4}" presName="hierRoot2" presStyleCnt="0">
        <dgm:presLayoutVars>
          <dgm:hierBranch val="init"/>
        </dgm:presLayoutVars>
      </dgm:prSet>
      <dgm:spPr/>
    </dgm:pt>
    <dgm:pt modelId="{D954EFB3-1374-C94C-B655-BB2F20FE471C}" type="pres">
      <dgm:prSet presAssocID="{DE373E59-CB2B-7F47-838C-6CCF51EE1FF4}" presName="rootComposite" presStyleCnt="0"/>
      <dgm:spPr/>
    </dgm:pt>
    <dgm:pt modelId="{CBF360F4-3128-1744-AD58-96DDB80F80BE}" type="pres">
      <dgm:prSet presAssocID="{DE373E59-CB2B-7F47-838C-6CCF51EE1FF4}" presName="rootText" presStyleLbl="node3" presStyleIdx="0" presStyleCnt="6">
        <dgm:presLayoutVars>
          <dgm:chPref val="3"/>
        </dgm:presLayoutVars>
      </dgm:prSet>
      <dgm:spPr/>
    </dgm:pt>
    <dgm:pt modelId="{057AA4CC-52EC-6149-9FB8-C70860E7E3E2}" type="pres">
      <dgm:prSet presAssocID="{DE373E59-CB2B-7F47-838C-6CCF51EE1FF4}" presName="rootConnector" presStyleLbl="node3" presStyleIdx="0" presStyleCnt="6"/>
      <dgm:spPr/>
    </dgm:pt>
    <dgm:pt modelId="{F07776EC-4551-7D47-9FB2-1265FEF507AA}" type="pres">
      <dgm:prSet presAssocID="{DE373E59-CB2B-7F47-838C-6CCF51EE1FF4}" presName="hierChild4" presStyleCnt="0"/>
      <dgm:spPr/>
    </dgm:pt>
    <dgm:pt modelId="{9D7C00FE-A935-0B44-B586-F9A0A9D8AEF3}" type="pres">
      <dgm:prSet presAssocID="{DE373E59-CB2B-7F47-838C-6CCF51EE1FF4}" presName="hierChild5" presStyleCnt="0"/>
      <dgm:spPr/>
    </dgm:pt>
    <dgm:pt modelId="{4D917677-5CF7-CB46-8710-EB8A7293EE41}" type="pres">
      <dgm:prSet presAssocID="{9FACFA81-C9F8-6242-9CAD-7BA7FCDF15BE}" presName="Name64" presStyleLbl="parChTrans1D3" presStyleIdx="1" presStyleCnt="6"/>
      <dgm:spPr/>
    </dgm:pt>
    <dgm:pt modelId="{F2B6D441-BF0B-5843-B033-DC170DD68C89}" type="pres">
      <dgm:prSet presAssocID="{9C661E50-AB94-E246-BD2E-1F4A1AA2FBBD}" presName="hierRoot2" presStyleCnt="0">
        <dgm:presLayoutVars>
          <dgm:hierBranch val="init"/>
        </dgm:presLayoutVars>
      </dgm:prSet>
      <dgm:spPr/>
    </dgm:pt>
    <dgm:pt modelId="{35BAF7EF-85ED-284B-A098-0EE9F7D9C8F3}" type="pres">
      <dgm:prSet presAssocID="{9C661E50-AB94-E246-BD2E-1F4A1AA2FBBD}" presName="rootComposite" presStyleCnt="0"/>
      <dgm:spPr/>
    </dgm:pt>
    <dgm:pt modelId="{6E680A0C-61BC-6343-9B90-04D8EA5F2314}" type="pres">
      <dgm:prSet presAssocID="{9C661E50-AB94-E246-BD2E-1F4A1AA2FBBD}" presName="rootText" presStyleLbl="node3" presStyleIdx="1" presStyleCnt="6">
        <dgm:presLayoutVars>
          <dgm:chPref val="3"/>
        </dgm:presLayoutVars>
      </dgm:prSet>
      <dgm:spPr/>
    </dgm:pt>
    <dgm:pt modelId="{A68B10C6-505D-EE4D-82A7-3E525C017C6D}" type="pres">
      <dgm:prSet presAssocID="{9C661E50-AB94-E246-BD2E-1F4A1AA2FBBD}" presName="rootConnector" presStyleLbl="node3" presStyleIdx="1" presStyleCnt="6"/>
      <dgm:spPr/>
    </dgm:pt>
    <dgm:pt modelId="{FF7963A2-6433-A34C-8C62-E4A9C73848DB}" type="pres">
      <dgm:prSet presAssocID="{9C661E50-AB94-E246-BD2E-1F4A1AA2FBBD}" presName="hierChild4" presStyleCnt="0"/>
      <dgm:spPr/>
    </dgm:pt>
    <dgm:pt modelId="{25D32E7A-CFF9-DE43-8DAA-25DC08470D20}" type="pres">
      <dgm:prSet presAssocID="{9C661E50-AB94-E246-BD2E-1F4A1AA2FBBD}" presName="hierChild5" presStyleCnt="0"/>
      <dgm:spPr/>
    </dgm:pt>
    <dgm:pt modelId="{FD527806-CD97-DB48-B333-9A6F8F98495E}" type="pres">
      <dgm:prSet presAssocID="{318E8E7C-C8F4-0D43-B91E-D37471AD5B17}" presName="Name64" presStyleLbl="parChTrans1D3" presStyleIdx="2" presStyleCnt="6"/>
      <dgm:spPr/>
    </dgm:pt>
    <dgm:pt modelId="{409C09A9-4638-6047-9129-45B404AB6F33}" type="pres">
      <dgm:prSet presAssocID="{8A6AA20E-B77C-FC46-97CD-D604ECE8DC0E}" presName="hierRoot2" presStyleCnt="0">
        <dgm:presLayoutVars>
          <dgm:hierBranch val="init"/>
        </dgm:presLayoutVars>
      </dgm:prSet>
      <dgm:spPr/>
    </dgm:pt>
    <dgm:pt modelId="{0F0FCA2C-D292-0A4B-8EF7-06B3288AEDDB}" type="pres">
      <dgm:prSet presAssocID="{8A6AA20E-B77C-FC46-97CD-D604ECE8DC0E}" presName="rootComposite" presStyleCnt="0"/>
      <dgm:spPr/>
    </dgm:pt>
    <dgm:pt modelId="{F772D732-D357-7B46-A68D-70FA81D0A175}" type="pres">
      <dgm:prSet presAssocID="{8A6AA20E-B77C-FC46-97CD-D604ECE8DC0E}" presName="rootText" presStyleLbl="node3" presStyleIdx="2" presStyleCnt="6">
        <dgm:presLayoutVars>
          <dgm:chPref val="3"/>
        </dgm:presLayoutVars>
      </dgm:prSet>
      <dgm:spPr/>
    </dgm:pt>
    <dgm:pt modelId="{E5E98792-664B-CB4F-AD1C-100468487EA5}" type="pres">
      <dgm:prSet presAssocID="{8A6AA20E-B77C-FC46-97CD-D604ECE8DC0E}" presName="rootConnector" presStyleLbl="node3" presStyleIdx="2" presStyleCnt="6"/>
      <dgm:spPr/>
    </dgm:pt>
    <dgm:pt modelId="{85C823CF-A352-824F-B696-95A82C8D4852}" type="pres">
      <dgm:prSet presAssocID="{8A6AA20E-B77C-FC46-97CD-D604ECE8DC0E}" presName="hierChild4" presStyleCnt="0"/>
      <dgm:spPr/>
    </dgm:pt>
    <dgm:pt modelId="{0886B204-7C55-C24E-ACF0-65B9FBF7EED4}" type="pres">
      <dgm:prSet presAssocID="{8A6AA20E-B77C-FC46-97CD-D604ECE8DC0E}" presName="hierChild5" presStyleCnt="0"/>
      <dgm:spPr/>
    </dgm:pt>
    <dgm:pt modelId="{E55B2ACD-6942-7C48-AA13-62F7E790518F}" type="pres">
      <dgm:prSet presAssocID="{D219A879-F816-AD45-8681-0669D871B233}" presName="Name64" presStyleLbl="parChTrans1D3" presStyleIdx="3" presStyleCnt="6"/>
      <dgm:spPr/>
    </dgm:pt>
    <dgm:pt modelId="{63FC9F57-0C66-CC40-89FF-11581A03922F}" type="pres">
      <dgm:prSet presAssocID="{E066DC46-D8FA-CD49-8F3F-46A8B5E87AF9}" presName="hierRoot2" presStyleCnt="0">
        <dgm:presLayoutVars>
          <dgm:hierBranch val="init"/>
        </dgm:presLayoutVars>
      </dgm:prSet>
      <dgm:spPr/>
    </dgm:pt>
    <dgm:pt modelId="{5DCA4F26-BE9F-A14F-B3C8-32FBE2B92E6B}" type="pres">
      <dgm:prSet presAssocID="{E066DC46-D8FA-CD49-8F3F-46A8B5E87AF9}" presName="rootComposite" presStyleCnt="0"/>
      <dgm:spPr/>
    </dgm:pt>
    <dgm:pt modelId="{A44F827C-416A-FD42-8B41-63DCA8713A79}" type="pres">
      <dgm:prSet presAssocID="{E066DC46-D8FA-CD49-8F3F-46A8B5E87AF9}" presName="rootText" presStyleLbl="node3" presStyleIdx="3" presStyleCnt="6">
        <dgm:presLayoutVars>
          <dgm:chPref val="3"/>
        </dgm:presLayoutVars>
      </dgm:prSet>
      <dgm:spPr/>
    </dgm:pt>
    <dgm:pt modelId="{3F1A51E5-F5E4-6F49-B0CD-573F3397393D}" type="pres">
      <dgm:prSet presAssocID="{E066DC46-D8FA-CD49-8F3F-46A8B5E87AF9}" presName="rootConnector" presStyleLbl="node3" presStyleIdx="3" presStyleCnt="6"/>
      <dgm:spPr/>
    </dgm:pt>
    <dgm:pt modelId="{FA50DA3E-70D6-8649-BDB9-4D11F5EE8309}" type="pres">
      <dgm:prSet presAssocID="{E066DC46-D8FA-CD49-8F3F-46A8B5E87AF9}" presName="hierChild4" presStyleCnt="0"/>
      <dgm:spPr/>
    </dgm:pt>
    <dgm:pt modelId="{1151A623-5B9A-8B43-8527-5D1960E40F67}" type="pres">
      <dgm:prSet presAssocID="{E066DC46-D8FA-CD49-8F3F-46A8B5E87AF9}" presName="hierChild5" presStyleCnt="0"/>
      <dgm:spPr/>
    </dgm:pt>
    <dgm:pt modelId="{FB92C861-1772-7242-999F-2578800C700A}" type="pres">
      <dgm:prSet presAssocID="{84A83204-8077-FE4E-9F0D-3C7D368957F7}" presName="Name64" presStyleLbl="parChTrans1D3" presStyleIdx="4" presStyleCnt="6"/>
      <dgm:spPr/>
    </dgm:pt>
    <dgm:pt modelId="{874CF6FD-96A2-8745-B6AA-E08B3E91DC66}" type="pres">
      <dgm:prSet presAssocID="{2EC45A2C-074B-A148-9992-A7694A5F9F2D}" presName="hierRoot2" presStyleCnt="0">
        <dgm:presLayoutVars>
          <dgm:hierBranch val="init"/>
        </dgm:presLayoutVars>
      </dgm:prSet>
      <dgm:spPr/>
    </dgm:pt>
    <dgm:pt modelId="{E4949307-51D4-A344-AF30-CED67099C979}" type="pres">
      <dgm:prSet presAssocID="{2EC45A2C-074B-A148-9992-A7694A5F9F2D}" presName="rootComposite" presStyleCnt="0"/>
      <dgm:spPr/>
    </dgm:pt>
    <dgm:pt modelId="{93D2D97A-73F9-4E48-968D-AA7ACD306A62}" type="pres">
      <dgm:prSet presAssocID="{2EC45A2C-074B-A148-9992-A7694A5F9F2D}" presName="rootText" presStyleLbl="node3" presStyleIdx="4" presStyleCnt="6">
        <dgm:presLayoutVars>
          <dgm:chPref val="3"/>
        </dgm:presLayoutVars>
      </dgm:prSet>
      <dgm:spPr/>
    </dgm:pt>
    <dgm:pt modelId="{28F3DE80-04DE-E441-8C36-80BDC34BBBD5}" type="pres">
      <dgm:prSet presAssocID="{2EC45A2C-074B-A148-9992-A7694A5F9F2D}" presName="rootConnector" presStyleLbl="node3" presStyleIdx="4" presStyleCnt="6"/>
      <dgm:spPr/>
    </dgm:pt>
    <dgm:pt modelId="{5E973653-5B19-084C-ABE0-DD7373290F57}" type="pres">
      <dgm:prSet presAssocID="{2EC45A2C-074B-A148-9992-A7694A5F9F2D}" presName="hierChild4" presStyleCnt="0"/>
      <dgm:spPr/>
    </dgm:pt>
    <dgm:pt modelId="{4893E659-BC3A-9944-97F3-B0BC32020272}" type="pres">
      <dgm:prSet presAssocID="{2EC45A2C-074B-A148-9992-A7694A5F9F2D}" presName="hierChild5" presStyleCnt="0"/>
      <dgm:spPr/>
    </dgm:pt>
    <dgm:pt modelId="{1D00F58F-FF7B-4A45-9D98-EF46AFC76A1A}" type="pres">
      <dgm:prSet presAssocID="{45774672-EECD-43C7-B028-1A19411930AF}" presName="Name64" presStyleLbl="parChTrans1D3" presStyleIdx="5" presStyleCnt="6"/>
      <dgm:spPr/>
    </dgm:pt>
    <dgm:pt modelId="{13956A01-5D5A-4BA7-99A8-28C00409EA76}" type="pres">
      <dgm:prSet presAssocID="{E79286FA-DA3E-4E72-B47F-B645A71AFA7E}" presName="hierRoot2" presStyleCnt="0">
        <dgm:presLayoutVars>
          <dgm:hierBranch val="init"/>
        </dgm:presLayoutVars>
      </dgm:prSet>
      <dgm:spPr/>
    </dgm:pt>
    <dgm:pt modelId="{CFA9235C-0BF2-4298-8C63-FDEE921B4BFB}" type="pres">
      <dgm:prSet presAssocID="{E79286FA-DA3E-4E72-B47F-B645A71AFA7E}" presName="rootComposite" presStyleCnt="0"/>
      <dgm:spPr/>
    </dgm:pt>
    <dgm:pt modelId="{9932313A-ED0B-422B-814A-B24E1766775B}" type="pres">
      <dgm:prSet presAssocID="{E79286FA-DA3E-4E72-B47F-B645A71AFA7E}" presName="rootText" presStyleLbl="node3" presStyleIdx="5" presStyleCnt="6">
        <dgm:presLayoutVars>
          <dgm:chPref val="3"/>
        </dgm:presLayoutVars>
      </dgm:prSet>
      <dgm:spPr/>
    </dgm:pt>
    <dgm:pt modelId="{F868F0B7-899C-4497-8C24-F07F6D5FCE86}" type="pres">
      <dgm:prSet presAssocID="{E79286FA-DA3E-4E72-B47F-B645A71AFA7E}" presName="rootConnector" presStyleLbl="node3" presStyleIdx="5" presStyleCnt="6"/>
      <dgm:spPr/>
    </dgm:pt>
    <dgm:pt modelId="{8F835260-7F75-4E7B-BF35-C97930C110D8}" type="pres">
      <dgm:prSet presAssocID="{E79286FA-DA3E-4E72-B47F-B645A71AFA7E}" presName="hierChild4" presStyleCnt="0"/>
      <dgm:spPr/>
    </dgm:pt>
    <dgm:pt modelId="{09E75CF7-083E-4EF1-8F9B-2A15F7AAD274}" type="pres">
      <dgm:prSet presAssocID="{E79286FA-DA3E-4E72-B47F-B645A71AFA7E}" presName="hierChild5" presStyleCnt="0"/>
      <dgm:spPr/>
    </dgm:pt>
    <dgm:pt modelId="{5CEBA085-CF4F-A344-BB7B-823EC122782D}" type="pres">
      <dgm:prSet presAssocID="{C2428B32-FDAD-984A-9845-BA6273F493FF}" presName="hierChild5" presStyleCnt="0"/>
      <dgm:spPr/>
    </dgm:pt>
    <dgm:pt modelId="{FB0C3CC2-1437-F146-8A40-D67601C5A9E2}" type="pres">
      <dgm:prSet presAssocID="{6C8EA239-6933-8244-BE9C-215E9B949EC6}" presName="Name64" presStyleLbl="parChTrans1D2" presStyleIdx="2" presStyleCnt="6"/>
      <dgm:spPr/>
    </dgm:pt>
    <dgm:pt modelId="{454E6659-65E1-2545-B953-9E244049E96E}" type="pres">
      <dgm:prSet presAssocID="{FA624F4B-5B65-2644-8798-341838F280CF}" presName="hierRoot2" presStyleCnt="0">
        <dgm:presLayoutVars>
          <dgm:hierBranch val="init"/>
        </dgm:presLayoutVars>
      </dgm:prSet>
      <dgm:spPr/>
    </dgm:pt>
    <dgm:pt modelId="{16DB5867-E41F-E940-B370-999C17DF89AC}" type="pres">
      <dgm:prSet presAssocID="{FA624F4B-5B65-2644-8798-341838F280CF}" presName="rootComposite" presStyleCnt="0"/>
      <dgm:spPr/>
    </dgm:pt>
    <dgm:pt modelId="{4BC1CBE0-28CC-8E49-A2A5-FC83C9835A5A}" type="pres">
      <dgm:prSet presAssocID="{FA624F4B-5B65-2644-8798-341838F280CF}" presName="rootText" presStyleLbl="node2" presStyleIdx="2" presStyleCnt="6">
        <dgm:presLayoutVars>
          <dgm:chPref val="3"/>
        </dgm:presLayoutVars>
      </dgm:prSet>
      <dgm:spPr/>
    </dgm:pt>
    <dgm:pt modelId="{26263D16-C48C-F342-B84B-A8B77AB8D3AF}" type="pres">
      <dgm:prSet presAssocID="{FA624F4B-5B65-2644-8798-341838F280CF}" presName="rootConnector" presStyleLbl="node2" presStyleIdx="2" presStyleCnt="6"/>
      <dgm:spPr/>
    </dgm:pt>
    <dgm:pt modelId="{32AA5E88-3D46-2048-9F88-CDB03762F8C9}" type="pres">
      <dgm:prSet presAssocID="{FA624F4B-5B65-2644-8798-341838F280CF}" presName="hierChild4" presStyleCnt="0"/>
      <dgm:spPr/>
    </dgm:pt>
    <dgm:pt modelId="{3E49122E-B43A-364F-A390-179AE36F610C}" type="pres">
      <dgm:prSet presAssocID="{FA624F4B-5B65-2644-8798-341838F280CF}" presName="hierChild5" presStyleCnt="0"/>
      <dgm:spPr/>
    </dgm:pt>
    <dgm:pt modelId="{749D57C0-3B99-EB46-95C8-4BCCE1988127}" type="pres">
      <dgm:prSet presAssocID="{7D19E13D-57A7-424E-A4A5-BCEEFEE8FBE8}" presName="Name64" presStyleLbl="parChTrans1D2" presStyleIdx="3" presStyleCnt="6"/>
      <dgm:spPr/>
    </dgm:pt>
    <dgm:pt modelId="{20D04688-F7AE-4D4B-B27F-3E616DC58979}" type="pres">
      <dgm:prSet presAssocID="{698D4FBE-6E73-4047-887E-D5B00D573FD1}" presName="hierRoot2" presStyleCnt="0">
        <dgm:presLayoutVars>
          <dgm:hierBranch val="init"/>
        </dgm:presLayoutVars>
      </dgm:prSet>
      <dgm:spPr/>
    </dgm:pt>
    <dgm:pt modelId="{8FC0359B-8A22-4645-967D-9FD5C16F7C79}" type="pres">
      <dgm:prSet presAssocID="{698D4FBE-6E73-4047-887E-D5B00D573FD1}" presName="rootComposite" presStyleCnt="0"/>
      <dgm:spPr/>
    </dgm:pt>
    <dgm:pt modelId="{E3AA908F-8E7A-624C-9395-7ABCCDC7BC33}" type="pres">
      <dgm:prSet presAssocID="{698D4FBE-6E73-4047-887E-D5B00D573FD1}" presName="rootText" presStyleLbl="node2" presStyleIdx="3" presStyleCnt="6">
        <dgm:presLayoutVars>
          <dgm:chPref val="3"/>
        </dgm:presLayoutVars>
      </dgm:prSet>
      <dgm:spPr/>
    </dgm:pt>
    <dgm:pt modelId="{CE328354-F212-A345-9A91-DEE326EE761D}" type="pres">
      <dgm:prSet presAssocID="{698D4FBE-6E73-4047-887E-D5B00D573FD1}" presName="rootConnector" presStyleLbl="node2" presStyleIdx="3" presStyleCnt="6"/>
      <dgm:spPr/>
    </dgm:pt>
    <dgm:pt modelId="{1EFB335D-6171-C547-BE8D-71AC077831AF}" type="pres">
      <dgm:prSet presAssocID="{698D4FBE-6E73-4047-887E-D5B00D573FD1}" presName="hierChild4" presStyleCnt="0"/>
      <dgm:spPr/>
    </dgm:pt>
    <dgm:pt modelId="{7FC70027-0C48-7848-AFD7-A7F7F3132B90}" type="pres">
      <dgm:prSet presAssocID="{698D4FBE-6E73-4047-887E-D5B00D573FD1}" presName="hierChild5" presStyleCnt="0"/>
      <dgm:spPr/>
    </dgm:pt>
    <dgm:pt modelId="{7BF8FA3E-B147-D14C-81AA-93AF9A8415BA}" type="pres">
      <dgm:prSet presAssocID="{A55309EA-490F-4B41-83F7-B4C08BD706EC}" presName="Name64" presStyleLbl="parChTrans1D2" presStyleIdx="4" presStyleCnt="6"/>
      <dgm:spPr/>
    </dgm:pt>
    <dgm:pt modelId="{7123F85B-FEB4-5344-818E-D8D06D8E8290}" type="pres">
      <dgm:prSet presAssocID="{77C6F1B7-C319-B440-937B-E51BA2AC0013}" presName="hierRoot2" presStyleCnt="0">
        <dgm:presLayoutVars>
          <dgm:hierBranch val="init"/>
        </dgm:presLayoutVars>
      </dgm:prSet>
      <dgm:spPr/>
    </dgm:pt>
    <dgm:pt modelId="{F436E5E9-69EC-3044-B551-4B6594700483}" type="pres">
      <dgm:prSet presAssocID="{77C6F1B7-C319-B440-937B-E51BA2AC0013}" presName="rootComposite" presStyleCnt="0"/>
      <dgm:spPr/>
    </dgm:pt>
    <dgm:pt modelId="{3814EED5-0C23-A54B-B7AC-5BA9EE5FD2DB}" type="pres">
      <dgm:prSet presAssocID="{77C6F1B7-C319-B440-937B-E51BA2AC0013}" presName="rootText" presStyleLbl="node2" presStyleIdx="4" presStyleCnt="6">
        <dgm:presLayoutVars>
          <dgm:chPref val="3"/>
        </dgm:presLayoutVars>
      </dgm:prSet>
      <dgm:spPr/>
    </dgm:pt>
    <dgm:pt modelId="{7A15FCC1-0DF6-D142-AC2B-DDC77C27F0A5}" type="pres">
      <dgm:prSet presAssocID="{77C6F1B7-C319-B440-937B-E51BA2AC0013}" presName="rootConnector" presStyleLbl="node2" presStyleIdx="4" presStyleCnt="6"/>
      <dgm:spPr/>
    </dgm:pt>
    <dgm:pt modelId="{B6E997DC-B871-054D-BB69-592F58DA935C}" type="pres">
      <dgm:prSet presAssocID="{77C6F1B7-C319-B440-937B-E51BA2AC0013}" presName="hierChild4" presStyleCnt="0"/>
      <dgm:spPr/>
    </dgm:pt>
    <dgm:pt modelId="{7866465C-C668-6740-A86A-DDA3192DB0CD}" type="pres">
      <dgm:prSet presAssocID="{77C6F1B7-C319-B440-937B-E51BA2AC0013}" presName="hierChild5" presStyleCnt="0"/>
      <dgm:spPr/>
    </dgm:pt>
    <dgm:pt modelId="{E56296EF-4D96-4E51-A0BC-E6D9A70AB13A}" type="pres">
      <dgm:prSet presAssocID="{0BD113FB-5C66-40BD-AB6A-D0214A8E3B04}" presName="Name64" presStyleLbl="parChTrans1D2" presStyleIdx="5" presStyleCnt="6"/>
      <dgm:spPr/>
    </dgm:pt>
    <dgm:pt modelId="{26971655-3559-43BE-9F55-FFC975420F61}" type="pres">
      <dgm:prSet presAssocID="{808C0FF1-D780-46A8-982F-ABA724B895DA}" presName="hierRoot2" presStyleCnt="0">
        <dgm:presLayoutVars>
          <dgm:hierBranch val="init"/>
        </dgm:presLayoutVars>
      </dgm:prSet>
      <dgm:spPr/>
    </dgm:pt>
    <dgm:pt modelId="{151DDACE-4A83-40F6-8DC4-D559BCC24258}" type="pres">
      <dgm:prSet presAssocID="{808C0FF1-D780-46A8-982F-ABA724B895DA}" presName="rootComposite" presStyleCnt="0"/>
      <dgm:spPr/>
    </dgm:pt>
    <dgm:pt modelId="{C8B822C5-F5E4-4925-8DF7-9FFC390D80FE}" type="pres">
      <dgm:prSet presAssocID="{808C0FF1-D780-46A8-982F-ABA724B895DA}" presName="rootText" presStyleLbl="node2" presStyleIdx="5" presStyleCnt="6" custLinFactNeighborX="-6952">
        <dgm:presLayoutVars>
          <dgm:chPref val="3"/>
        </dgm:presLayoutVars>
      </dgm:prSet>
      <dgm:spPr/>
    </dgm:pt>
    <dgm:pt modelId="{674D5078-6B2F-456C-B5B6-98A50C891976}" type="pres">
      <dgm:prSet presAssocID="{808C0FF1-D780-46A8-982F-ABA724B895DA}" presName="rootConnector" presStyleLbl="node2" presStyleIdx="5" presStyleCnt="6"/>
      <dgm:spPr/>
    </dgm:pt>
    <dgm:pt modelId="{6710A7EE-57E6-4F58-B28C-6F5B64951B8E}" type="pres">
      <dgm:prSet presAssocID="{808C0FF1-D780-46A8-982F-ABA724B895DA}" presName="hierChild4" presStyleCnt="0"/>
      <dgm:spPr/>
    </dgm:pt>
    <dgm:pt modelId="{C07C9D9C-4442-42C3-B03B-4F11A8D6FA7B}" type="pres">
      <dgm:prSet presAssocID="{808C0FF1-D780-46A8-982F-ABA724B895DA}" presName="hierChild5" presStyleCnt="0"/>
      <dgm:spPr/>
    </dgm:pt>
    <dgm:pt modelId="{E5D9801D-C398-CF48-B558-428A60603A5B}" type="pres">
      <dgm:prSet presAssocID="{713DDE34-38CE-DE45-B78B-A919D4248DD5}" presName="hierChild3" presStyleCnt="0"/>
      <dgm:spPr/>
    </dgm:pt>
    <dgm:pt modelId="{C534A225-9F9D-2A4F-BAE6-7C1FB19A2634}" type="pres">
      <dgm:prSet presAssocID="{44F4AFA4-D515-644A-BB99-61513E42630C}" presName="hierRoot1" presStyleCnt="0">
        <dgm:presLayoutVars>
          <dgm:hierBranch val="init"/>
        </dgm:presLayoutVars>
      </dgm:prSet>
      <dgm:spPr/>
    </dgm:pt>
    <dgm:pt modelId="{0A810B57-1C77-1742-B992-831B5173DC4D}" type="pres">
      <dgm:prSet presAssocID="{44F4AFA4-D515-644A-BB99-61513E42630C}" presName="rootComposite1" presStyleCnt="0"/>
      <dgm:spPr/>
    </dgm:pt>
    <dgm:pt modelId="{A3290F84-81A1-7447-AFD1-A6434821DC2F}" type="pres">
      <dgm:prSet presAssocID="{44F4AFA4-D515-644A-BB99-61513E42630C}" presName="rootText1" presStyleLbl="node0" presStyleIdx="1" presStyleCnt="2">
        <dgm:presLayoutVars>
          <dgm:chPref val="3"/>
        </dgm:presLayoutVars>
      </dgm:prSet>
      <dgm:spPr/>
    </dgm:pt>
    <dgm:pt modelId="{0378B299-B6BA-7247-B06C-27B1DF4E3E63}" type="pres">
      <dgm:prSet presAssocID="{44F4AFA4-D515-644A-BB99-61513E42630C}" presName="rootConnector1" presStyleLbl="node1" presStyleIdx="0" presStyleCnt="0"/>
      <dgm:spPr/>
    </dgm:pt>
    <dgm:pt modelId="{7FD65400-B48C-D54E-B11F-99B3051E6A7F}" type="pres">
      <dgm:prSet presAssocID="{44F4AFA4-D515-644A-BB99-61513E42630C}" presName="hierChild2" presStyleCnt="0"/>
      <dgm:spPr/>
    </dgm:pt>
    <dgm:pt modelId="{8655BF42-408C-7045-9FD5-31745FC991BF}" type="pres">
      <dgm:prSet presAssocID="{44F4AFA4-D515-644A-BB99-61513E42630C}" presName="hierChild3" presStyleCnt="0"/>
      <dgm:spPr/>
    </dgm:pt>
  </dgm:ptLst>
  <dgm:cxnLst>
    <dgm:cxn modelId="{B16B1301-F73C-4676-8B6B-950995597AE3}" type="presOf" srcId="{FA624F4B-5B65-2644-8798-341838F280CF}" destId="{26263D16-C48C-F342-B84B-A8B77AB8D3AF}" srcOrd="1" destOrd="0" presId="urn:microsoft.com/office/officeart/2009/3/layout/HorizontalOrganizationChart"/>
    <dgm:cxn modelId="{C2474B02-DF0D-4BBE-B7A9-8867EA4854D2}" type="presOf" srcId="{7DFA9FBB-CF9B-2E47-8F12-79B1DD635279}" destId="{51985AE6-EB19-5548-A963-528386E39295}" srcOrd="0" destOrd="0" presId="urn:microsoft.com/office/officeart/2009/3/layout/HorizontalOrganizationChart"/>
    <dgm:cxn modelId="{9DB5A303-7ED3-4317-81B2-145944EE440A}" type="presOf" srcId="{45774672-EECD-43C7-B028-1A19411930AF}" destId="{1D00F58F-FF7B-4A45-9D98-EF46AFC76A1A}" srcOrd="0" destOrd="0" presId="urn:microsoft.com/office/officeart/2009/3/layout/HorizontalOrganizationChart"/>
    <dgm:cxn modelId="{E5417605-2B55-E245-81F3-C91085A82E81}" srcId="{C2428B32-FDAD-984A-9845-BA6273F493FF}" destId="{E066DC46-D8FA-CD49-8F3F-46A8B5E87AF9}" srcOrd="3" destOrd="0" parTransId="{D219A879-F816-AD45-8681-0669D871B233}" sibTransId="{10F16BA5-AE94-BA40-AB07-C4C618961AAE}"/>
    <dgm:cxn modelId="{9E89290F-2116-5B46-A7C3-E469112737DC}" srcId="{713DDE34-38CE-DE45-B78B-A919D4248DD5}" destId="{C2428B32-FDAD-984A-9845-BA6273F493FF}" srcOrd="1" destOrd="0" parTransId="{837B9373-F5DF-9147-8F6B-5576C15B90D3}" sibTransId="{B67B9422-4BCA-9C43-BAF8-060E6C2E86A5}"/>
    <dgm:cxn modelId="{135DC011-C716-4829-873A-E7F3B607D077}" type="presOf" srcId="{C2428B32-FDAD-984A-9845-BA6273F493FF}" destId="{1D065A87-7CB1-754F-A794-CDAFA9B47FCE}" srcOrd="0" destOrd="0" presId="urn:microsoft.com/office/officeart/2009/3/layout/HorizontalOrganizationChart"/>
    <dgm:cxn modelId="{E2C13315-72B9-4961-866B-375B7950547C}" type="presOf" srcId="{D219A879-F816-AD45-8681-0669D871B233}" destId="{E55B2ACD-6942-7C48-AA13-62F7E790518F}" srcOrd="0" destOrd="0" presId="urn:microsoft.com/office/officeart/2009/3/layout/HorizontalOrganizationChart"/>
    <dgm:cxn modelId="{6E16B928-A545-47AC-8FE9-75048809F4AB}" type="presOf" srcId="{9FACFA81-C9F8-6242-9CAD-7BA7FCDF15BE}" destId="{4D917677-5CF7-CB46-8710-EB8A7293EE41}" srcOrd="0" destOrd="0" presId="urn:microsoft.com/office/officeart/2009/3/layout/HorizontalOrganizationChart"/>
    <dgm:cxn modelId="{E5D42F2B-9145-4DFA-9BFA-2F471C002A03}" type="presOf" srcId="{808C0FF1-D780-46A8-982F-ABA724B895DA}" destId="{674D5078-6B2F-456C-B5B6-98A50C891976}" srcOrd="1" destOrd="0" presId="urn:microsoft.com/office/officeart/2009/3/layout/HorizontalOrganizationChart"/>
    <dgm:cxn modelId="{A8F27C31-4549-DE44-9690-2B5806D43B11}" srcId="{C2428B32-FDAD-984A-9845-BA6273F493FF}" destId="{2EC45A2C-074B-A148-9992-A7694A5F9F2D}" srcOrd="4" destOrd="0" parTransId="{84A83204-8077-FE4E-9F0D-3C7D368957F7}" sibTransId="{51908F3E-0BE3-8B4F-BCB3-AB8269801CB7}"/>
    <dgm:cxn modelId="{A981D833-7D60-7A4F-BC66-553A3AFC9707}" srcId="{713DDE34-38CE-DE45-B78B-A919D4248DD5}" destId="{E09E0F98-DE75-994A-81F7-EADBBAD1C2F6}" srcOrd="0" destOrd="0" parTransId="{7DFA9FBB-CF9B-2E47-8F12-79B1DD635279}" sibTransId="{C1D7A1AB-65EF-6A45-AB03-DC2543A45BF0}"/>
    <dgm:cxn modelId="{B6E78134-6D3B-5742-88EE-78D3583B9FE0}" srcId="{713DDE34-38CE-DE45-B78B-A919D4248DD5}" destId="{698D4FBE-6E73-4047-887E-D5B00D573FD1}" srcOrd="3" destOrd="0" parTransId="{7D19E13D-57A7-424E-A4A5-BCEEFEE8FBE8}" sibTransId="{B6D79031-A2D3-574D-8560-A210C987FA1B}"/>
    <dgm:cxn modelId="{BF535936-8651-44A2-9890-D4B573217CBA}" type="presOf" srcId="{9C661E50-AB94-E246-BD2E-1F4A1AA2FBBD}" destId="{A68B10C6-505D-EE4D-82A7-3E525C017C6D}" srcOrd="1" destOrd="0" presId="urn:microsoft.com/office/officeart/2009/3/layout/HorizontalOrganizationChart"/>
    <dgm:cxn modelId="{F26B133E-043D-44C8-BB82-17BCCC84E533}" type="presOf" srcId="{C2428B32-FDAD-984A-9845-BA6273F493FF}" destId="{FCB96002-D456-5742-9BF0-1429BBF76083}" srcOrd="1" destOrd="0" presId="urn:microsoft.com/office/officeart/2009/3/layout/HorizontalOrganizationChart"/>
    <dgm:cxn modelId="{B691F25F-6A23-486B-8D58-E74B5F96CF7B}" type="presOf" srcId="{C8CFA936-3837-C446-9AA6-F2B4F9F313A4}" destId="{9BCC1F2C-8C39-4C41-A29A-9D7FAFE21D63}" srcOrd="0" destOrd="0" presId="urn:microsoft.com/office/officeart/2009/3/layout/HorizontalOrganizationChart"/>
    <dgm:cxn modelId="{91B1C741-F6F4-4195-8C93-1EB8477F0D25}" type="presOf" srcId="{A55309EA-490F-4B41-83F7-B4C08BD706EC}" destId="{7BF8FA3E-B147-D14C-81AA-93AF9A8415BA}" srcOrd="0" destOrd="0" presId="urn:microsoft.com/office/officeart/2009/3/layout/HorizontalOrganizationChart"/>
    <dgm:cxn modelId="{4FA30163-C156-4006-80A6-473385DFE009}" type="presOf" srcId="{808C0FF1-D780-46A8-982F-ABA724B895DA}" destId="{C8B822C5-F5E4-4925-8DF7-9FFC390D80FE}" srcOrd="0" destOrd="0" presId="urn:microsoft.com/office/officeart/2009/3/layout/HorizontalOrganizationChart"/>
    <dgm:cxn modelId="{40521264-C741-431F-B3C8-EF20A4D29BD2}" type="presOf" srcId="{84A83204-8077-FE4E-9F0D-3C7D368957F7}" destId="{FB92C861-1772-7242-999F-2578800C700A}" srcOrd="0" destOrd="0" presId="urn:microsoft.com/office/officeart/2009/3/layout/HorizontalOrganizationChart"/>
    <dgm:cxn modelId="{95B26644-6F34-7D45-ABC5-7952AE23675C}" srcId="{C2428B32-FDAD-984A-9845-BA6273F493FF}" destId="{9C661E50-AB94-E246-BD2E-1F4A1AA2FBBD}" srcOrd="1" destOrd="0" parTransId="{9FACFA81-C9F8-6242-9CAD-7BA7FCDF15BE}" sibTransId="{ED317619-CCAE-514F-AC48-2BBBB533A1F9}"/>
    <dgm:cxn modelId="{ECA33346-DEAA-4CD5-B66E-E8B6F4363B00}" type="presOf" srcId="{DE373E59-CB2B-7F47-838C-6CCF51EE1FF4}" destId="{057AA4CC-52EC-6149-9FB8-C70860E7E3E2}" srcOrd="1" destOrd="0" presId="urn:microsoft.com/office/officeart/2009/3/layout/HorizontalOrganizationChart"/>
    <dgm:cxn modelId="{FF8B8969-063D-4FC7-9B65-A2AD695B6478}" type="presOf" srcId="{E79286FA-DA3E-4E72-B47F-B645A71AFA7E}" destId="{9932313A-ED0B-422B-814A-B24E1766775B}" srcOrd="0" destOrd="0" presId="urn:microsoft.com/office/officeart/2009/3/layout/HorizontalOrganizationChart"/>
    <dgm:cxn modelId="{FFCDD36F-CA42-4A0B-AF0D-F4952587B4E7}" type="presOf" srcId="{837B9373-F5DF-9147-8F6B-5576C15B90D3}" destId="{982874AD-BEAB-3746-99FE-204A1124BA1E}" srcOrd="0" destOrd="0" presId="urn:microsoft.com/office/officeart/2009/3/layout/HorizontalOrganizationChart"/>
    <dgm:cxn modelId="{6B894372-0032-481B-B378-63D35F2A7C99}" type="presOf" srcId="{E09E0F98-DE75-994A-81F7-EADBBAD1C2F6}" destId="{456042FA-4E1D-E147-A0B6-7B7D8EECA369}" srcOrd="0" destOrd="0" presId="urn:microsoft.com/office/officeart/2009/3/layout/HorizontalOrganizationChart"/>
    <dgm:cxn modelId="{65C89674-D9C9-4D16-9A4B-A18A201BC986}" type="presOf" srcId="{6C8EA239-6933-8244-BE9C-215E9B949EC6}" destId="{FB0C3CC2-1437-F146-8A40-D67601C5A9E2}" srcOrd="0" destOrd="0" presId="urn:microsoft.com/office/officeart/2009/3/layout/HorizontalOrganizationChart"/>
    <dgm:cxn modelId="{DE5E5075-91A1-764E-9263-815B5BE7353D}" srcId="{044D7C3F-469E-BD4C-86EF-044AD1597EB6}" destId="{713DDE34-38CE-DE45-B78B-A919D4248DD5}" srcOrd="0" destOrd="0" parTransId="{85524109-1391-9C48-906B-77ACFC759E4A}" sibTransId="{FBABDDFB-72C9-0941-99B6-1BEDA3CFF5EF}"/>
    <dgm:cxn modelId="{6ABB5877-5BD6-4048-8713-90A5470E3044}" srcId="{C2428B32-FDAD-984A-9845-BA6273F493FF}" destId="{E79286FA-DA3E-4E72-B47F-B645A71AFA7E}" srcOrd="5" destOrd="0" parTransId="{45774672-EECD-43C7-B028-1A19411930AF}" sibTransId="{3B987373-8A95-4E3F-B91C-617563D9D6F5}"/>
    <dgm:cxn modelId="{12E0DC57-FA1C-42B4-9E52-DB8EE00DDEFF}" type="presOf" srcId="{E066DC46-D8FA-CD49-8F3F-46A8B5E87AF9}" destId="{3F1A51E5-F5E4-6F49-B0CD-573F3397393D}" srcOrd="1" destOrd="0" presId="urn:microsoft.com/office/officeart/2009/3/layout/HorizontalOrganizationChart"/>
    <dgm:cxn modelId="{B8794A79-1A86-4CBC-860C-5149D632442C}" type="presOf" srcId="{698D4FBE-6E73-4047-887E-D5B00D573FD1}" destId="{E3AA908F-8E7A-624C-9395-7ABCCDC7BC33}" srcOrd="0" destOrd="0" presId="urn:microsoft.com/office/officeart/2009/3/layout/HorizontalOrganizationChart"/>
    <dgm:cxn modelId="{3E314A7B-CD20-4717-A60C-F564641B88B7}" type="presOf" srcId="{2EC45A2C-074B-A148-9992-A7694A5F9F2D}" destId="{93D2D97A-73F9-4E48-968D-AA7ACD306A62}" srcOrd="0" destOrd="0" presId="urn:microsoft.com/office/officeart/2009/3/layout/HorizontalOrganizationChart"/>
    <dgm:cxn modelId="{7B2C6A81-AFAB-4194-BD7F-AEC4D24EB18F}" type="presOf" srcId="{9C661E50-AB94-E246-BD2E-1F4A1AA2FBBD}" destId="{6E680A0C-61BC-6343-9B90-04D8EA5F2314}" srcOrd="0" destOrd="0" presId="urn:microsoft.com/office/officeart/2009/3/layout/HorizontalOrganizationChart"/>
    <dgm:cxn modelId="{76001E86-A3BC-4637-870B-623D66D3E510}" type="presOf" srcId="{44F4AFA4-D515-644A-BB99-61513E42630C}" destId="{A3290F84-81A1-7447-AFD1-A6434821DC2F}" srcOrd="0" destOrd="0" presId="urn:microsoft.com/office/officeart/2009/3/layout/HorizontalOrganizationChart"/>
    <dgm:cxn modelId="{32263287-53BA-4DAF-858C-95DAB1604B20}" type="presOf" srcId="{77C6F1B7-C319-B440-937B-E51BA2AC0013}" destId="{7A15FCC1-0DF6-D142-AC2B-DDC77C27F0A5}" srcOrd="1" destOrd="0" presId="urn:microsoft.com/office/officeart/2009/3/layout/HorizontalOrganizationChart"/>
    <dgm:cxn modelId="{84D7698B-C05F-4BF2-8DA2-78353A07CD04}" type="presOf" srcId="{2EC45A2C-074B-A148-9992-A7694A5F9F2D}" destId="{28F3DE80-04DE-E441-8C36-80BDC34BBBD5}" srcOrd="1" destOrd="0" presId="urn:microsoft.com/office/officeart/2009/3/layout/HorizontalOrganizationChart"/>
    <dgm:cxn modelId="{11E1208D-45E9-4534-97B0-3391FC62FC0F}" type="presOf" srcId="{8A6AA20E-B77C-FC46-97CD-D604ECE8DC0E}" destId="{E5E98792-664B-CB4F-AD1C-100468487EA5}" srcOrd="1" destOrd="0" presId="urn:microsoft.com/office/officeart/2009/3/layout/HorizontalOrganizationChart"/>
    <dgm:cxn modelId="{53BE4C93-9264-4C62-AB6E-4325C03459AB}" type="presOf" srcId="{318E8E7C-C8F4-0D43-B91E-D37471AD5B17}" destId="{FD527806-CD97-DB48-B333-9A6F8F98495E}" srcOrd="0" destOrd="0" presId="urn:microsoft.com/office/officeart/2009/3/layout/HorizontalOrganizationChart"/>
    <dgm:cxn modelId="{9D91E694-6DE2-4162-9CD6-446E960F4297}" type="presOf" srcId="{E79286FA-DA3E-4E72-B47F-B645A71AFA7E}" destId="{F868F0B7-899C-4497-8C24-F07F6D5FCE86}" srcOrd="1" destOrd="0" presId="urn:microsoft.com/office/officeart/2009/3/layout/HorizontalOrganizationChart"/>
    <dgm:cxn modelId="{20119A95-8FA4-4B9E-9E8B-D963B7F19BDF}" type="presOf" srcId="{698D4FBE-6E73-4047-887E-D5B00D573FD1}" destId="{CE328354-F212-A345-9A91-DEE326EE761D}" srcOrd="1" destOrd="0" presId="urn:microsoft.com/office/officeart/2009/3/layout/HorizontalOrganizationChart"/>
    <dgm:cxn modelId="{1A0ED397-68BE-0944-8EE7-7CC7BBC33D79}" type="presOf" srcId="{044D7C3F-469E-BD4C-86EF-044AD1597EB6}" destId="{5ACA2A81-DDEA-AD46-8FA8-697E06737055}" srcOrd="0" destOrd="0" presId="urn:microsoft.com/office/officeart/2009/3/layout/HorizontalOrganizationChart"/>
    <dgm:cxn modelId="{8445419B-C008-4B77-8B40-ED5E413E3605}" srcId="{713DDE34-38CE-DE45-B78B-A919D4248DD5}" destId="{808C0FF1-D780-46A8-982F-ABA724B895DA}" srcOrd="5" destOrd="0" parTransId="{0BD113FB-5C66-40BD-AB6A-D0214A8E3B04}" sibTransId="{C8DC3EC9-66F5-4CBC-844F-CB7D8F2EEE0B}"/>
    <dgm:cxn modelId="{A39953A0-03B5-48AB-A4CF-85A90F6339BE}" type="presOf" srcId="{E09E0F98-DE75-994A-81F7-EADBBAD1C2F6}" destId="{ADBD027E-9967-2A4E-A1CA-8E1947C28E16}" srcOrd="1" destOrd="0" presId="urn:microsoft.com/office/officeart/2009/3/layout/HorizontalOrganizationChart"/>
    <dgm:cxn modelId="{F107CEA4-E736-4B16-A11E-F12075C34B7C}" type="presOf" srcId="{FA624F4B-5B65-2644-8798-341838F280CF}" destId="{4BC1CBE0-28CC-8E49-A2A5-FC83C9835A5A}" srcOrd="0" destOrd="0" presId="urn:microsoft.com/office/officeart/2009/3/layout/HorizontalOrganizationChart"/>
    <dgm:cxn modelId="{A50855A6-1428-4BEA-8791-964144B3CD25}" type="presOf" srcId="{713DDE34-38CE-DE45-B78B-A919D4248DD5}" destId="{89290E13-0357-C043-81C9-4CF9A05F6796}" srcOrd="0" destOrd="0" presId="urn:microsoft.com/office/officeart/2009/3/layout/HorizontalOrganizationChart"/>
    <dgm:cxn modelId="{B878DDB3-0764-4C1D-95F4-23B4CEC0704F}" type="presOf" srcId="{44F4AFA4-D515-644A-BB99-61513E42630C}" destId="{0378B299-B6BA-7247-B06C-27B1DF4E3E63}" srcOrd="1" destOrd="0" presId="urn:microsoft.com/office/officeart/2009/3/layout/HorizontalOrganizationChart"/>
    <dgm:cxn modelId="{052DF5B7-B5D2-ED48-9881-CDCF83ABB465}" srcId="{713DDE34-38CE-DE45-B78B-A919D4248DD5}" destId="{FA624F4B-5B65-2644-8798-341838F280CF}" srcOrd="2" destOrd="0" parTransId="{6C8EA239-6933-8244-BE9C-215E9B949EC6}" sibTransId="{B72444E6-E4BA-AC40-B0BC-8E6FF57EEC71}"/>
    <dgm:cxn modelId="{838FC5BC-5DF0-7646-8940-AD1ED6BA1C5B}" srcId="{713DDE34-38CE-DE45-B78B-A919D4248DD5}" destId="{77C6F1B7-C319-B440-937B-E51BA2AC0013}" srcOrd="4" destOrd="0" parTransId="{A55309EA-490F-4B41-83F7-B4C08BD706EC}" sibTransId="{97F04014-5DEB-8947-A520-63C860634C38}"/>
    <dgm:cxn modelId="{1DCBEDC3-079E-4B89-AAD4-12BD93C10327}" type="presOf" srcId="{E066DC46-D8FA-CD49-8F3F-46A8B5E87AF9}" destId="{A44F827C-416A-FD42-8B41-63DCA8713A79}" srcOrd="0" destOrd="0" presId="urn:microsoft.com/office/officeart/2009/3/layout/HorizontalOrganizationChart"/>
    <dgm:cxn modelId="{B43BA9D2-627C-B44C-AEFD-51A0AE86F870}" srcId="{C2428B32-FDAD-984A-9845-BA6273F493FF}" destId="{8A6AA20E-B77C-FC46-97CD-D604ECE8DC0E}" srcOrd="2" destOrd="0" parTransId="{318E8E7C-C8F4-0D43-B91E-D37471AD5B17}" sibTransId="{2953CF2C-37F9-434A-8E15-4D134B53186B}"/>
    <dgm:cxn modelId="{2458CFD2-F3DD-D049-9338-079881A93828}" srcId="{044D7C3F-469E-BD4C-86EF-044AD1597EB6}" destId="{44F4AFA4-D515-644A-BB99-61513E42630C}" srcOrd="1" destOrd="0" parTransId="{68F7ACCF-213B-DC40-BA18-7B2259422F7C}" sibTransId="{1F27FD61-E765-AB4E-9547-1AD810C4EE58}"/>
    <dgm:cxn modelId="{B8000ADE-E2A2-4619-8338-F0C74CD6E98B}" type="presOf" srcId="{8A6AA20E-B77C-FC46-97CD-D604ECE8DC0E}" destId="{F772D732-D357-7B46-A68D-70FA81D0A175}" srcOrd="0" destOrd="0" presId="urn:microsoft.com/office/officeart/2009/3/layout/HorizontalOrganizationChart"/>
    <dgm:cxn modelId="{71CAFCE1-989F-416E-9D0D-F277ED9001B9}" type="presOf" srcId="{77C6F1B7-C319-B440-937B-E51BA2AC0013}" destId="{3814EED5-0C23-A54B-B7AC-5BA9EE5FD2DB}" srcOrd="0" destOrd="0" presId="urn:microsoft.com/office/officeart/2009/3/layout/HorizontalOrganizationChart"/>
    <dgm:cxn modelId="{2ED651E6-9F85-413C-A4BB-1E99E643D508}" type="presOf" srcId="{0BD113FB-5C66-40BD-AB6A-D0214A8E3B04}" destId="{E56296EF-4D96-4E51-A0BC-E6D9A70AB13A}" srcOrd="0" destOrd="0" presId="urn:microsoft.com/office/officeart/2009/3/layout/HorizontalOrganizationChart"/>
    <dgm:cxn modelId="{E8B899EB-723C-C54C-9409-BD7D72D747E9}" srcId="{C2428B32-FDAD-984A-9845-BA6273F493FF}" destId="{DE373E59-CB2B-7F47-838C-6CCF51EE1FF4}" srcOrd="0" destOrd="0" parTransId="{C8CFA936-3837-C446-9AA6-F2B4F9F313A4}" sibTransId="{A25DE1E3-8BE5-C144-8C45-59A5882170C1}"/>
    <dgm:cxn modelId="{1FA08FF5-BFC2-4D86-AFB0-EC0CC55117CC}" type="presOf" srcId="{7D19E13D-57A7-424E-A4A5-BCEEFEE8FBE8}" destId="{749D57C0-3B99-EB46-95C8-4BCCE1988127}" srcOrd="0" destOrd="0" presId="urn:microsoft.com/office/officeart/2009/3/layout/HorizontalOrganizationChart"/>
    <dgm:cxn modelId="{E6EF6BF8-1A5F-48BB-B053-DACDDB2CA0A7}" type="presOf" srcId="{DE373E59-CB2B-7F47-838C-6CCF51EE1FF4}" destId="{CBF360F4-3128-1744-AD58-96DDB80F80BE}" srcOrd="0" destOrd="0" presId="urn:microsoft.com/office/officeart/2009/3/layout/HorizontalOrganizationChart"/>
    <dgm:cxn modelId="{E0CB19F9-08A1-49B5-851E-7C8E8D2CC1BE}" type="presOf" srcId="{713DDE34-38CE-DE45-B78B-A919D4248DD5}" destId="{6918C507-3D53-E148-8C0E-74A9323A030A}" srcOrd="1" destOrd="0" presId="urn:microsoft.com/office/officeart/2009/3/layout/HorizontalOrganizationChart"/>
    <dgm:cxn modelId="{BBCE7456-2EB2-47EF-AB4D-1BEB8402C3E6}" type="presParOf" srcId="{5ACA2A81-DDEA-AD46-8FA8-697E06737055}" destId="{89E1E9EE-4EC9-AE47-92B5-C9F298BC392B}" srcOrd="0" destOrd="0" presId="urn:microsoft.com/office/officeart/2009/3/layout/HorizontalOrganizationChart"/>
    <dgm:cxn modelId="{954D6F70-1EAB-4F27-8D8A-08BE11DDB3C1}" type="presParOf" srcId="{89E1E9EE-4EC9-AE47-92B5-C9F298BC392B}" destId="{3AE40BC4-9756-2A4A-9452-F257E558E0C9}" srcOrd="0" destOrd="0" presId="urn:microsoft.com/office/officeart/2009/3/layout/HorizontalOrganizationChart"/>
    <dgm:cxn modelId="{187A4684-4A6C-44B0-9ED2-0FF38E4C254D}" type="presParOf" srcId="{3AE40BC4-9756-2A4A-9452-F257E558E0C9}" destId="{89290E13-0357-C043-81C9-4CF9A05F6796}" srcOrd="0" destOrd="0" presId="urn:microsoft.com/office/officeart/2009/3/layout/HorizontalOrganizationChart"/>
    <dgm:cxn modelId="{A81BF66A-40FC-4350-84F4-F81C3C9C7E43}" type="presParOf" srcId="{3AE40BC4-9756-2A4A-9452-F257E558E0C9}" destId="{6918C507-3D53-E148-8C0E-74A9323A030A}" srcOrd="1" destOrd="0" presId="urn:microsoft.com/office/officeart/2009/3/layout/HorizontalOrganizationChart"/>
    <dgm:cxn modelId="{54888357-F288-4681-BCAF-A08AED10AFE9}" type="presParOf" srcId="{89E1E9EE-4EC9-AE47-92B5-C9F298BC392B}" destId="{2CC9CB98-D1F1-8C4F-9401-E47C225A5202}" srcOrd="1" destOrd="0" presId="urn:microsoft.com/office/officeart/2009/3/layout/HorizontalOrganizationChart"/>
    <dgm:cxn modelId="{EF344438-E4C8-49A7-A4D6-65615F50AEB7}" type="presParOf" srcId="{2CC9CB98-D1F1-8C4F-9401-E47C225A5202}" destId="{51985AE6-EB19-5548-A963-528386E39295}" srcOrd="0" destOrd="0" presId="urn:microsoft.com/office/officeart/2009/3/layout/HorizontalOrganizationChart"/>
    <dgm:cxn modelId="{95AB3AFB-15C7-451B-A7B5-26EB2FE2A9D2}" type="presParOf" srcId="{2CC9CB98-D1F1-8C4F-9401-E47C225A5202}" destId="{3A99643F-8A33-CB44-9E8D-CE777D76C424}" srcOrd="1" destOrd="0" presId="urn:microsoft.com/office/officeart/2009/3/layout/HorizontalOrganizationChart"/>
    <dgm:cxn modelId="{CD0C5C99-BF53-471A-968C-A06F5F792B2B}" type="presParOf" srcId="{3A99643F-8A33-CB44-9E8D-CE777D76C424}" destId="{6B112292-5D4D-6540-8B4C-03274F2EDF35}" srcOrd="0" destOrd="0" presId="urn:microsoft.com/office/officeart/2009/3/layout/HorizontalOrganizationChart"/>
    <dgm:cxn modelId="{93E5D726-8C4D-4B77-8EF4-14A7A97E0B18}" type="presParOf" srcId="{6B112292-5D4D-6540-8B4C-03274F2EDF35}" destId="{456042FA-4E1D-E147-A0B6-7B7D8EECA369}" srcOrd="0" destOrd="0" presId="urn:microsoft.com/office/officeart/2009/3/layout/HorizontalOrganizationChart"/>
    <dgm:cxn modelId="{D2EA9481-5B9B-4A91-AEA0-F5179C3A8671}" type="presParOf" srcId="{6B112292-5D4D-6540-8B4C-03274F2EDF35}" destId="{ADBD027E-9967-2A4E-A1CA-8E1947C28E16}" srcOrd="1" destOrd="0" presId="urn:microsoft.com/office/officeart/2009/3/layout/HorizontalOrganizationChart"/>
    <dgm:cxn modelId="{EDB7767C-B41B-43C3-B749-763FC1433E4D}" type="presParOf" srcId="{3A99643F-8A33-CB44-9E8D-CE777D76C424}" destId="{78C9B561-582C-5A48-BCB5-F1C38EFA9B23}" srcOrd="1" destOrd="0" presId="urn:microsoft.com/office/officeart/2009/3/layout/HorizontalOrganizationChart"/>
    <dgm:cxn modelId="{0992D8CA-4BAF-44A0-B8B3-1C0B5AFD1C0C}" type="presParOf" srcId="{3A99643F-8A33-CB44-9E8D-CE777D76C424}" destId="{F3D7C96A-0571-D945-8347-C927EB31D66C}" srcOrd="2" destOrd="0" presId="urn:microsoft.com/office/officeart/2009/3/layout/HorizontalOrganizationChart"/>
    <dgm:cxn modelId="{0B170EC2-B32F-46E3-982B-0CC60A69D737}" type="presParOf" srcId="{2CC9CB98-D1F1-8C4F-9401-E47C225A5202}" destId="{982874AD-BEAB-3746-99FE-204A1124BA1E}" srcOrd="2" destOrd="0" presId="urn:microsoft.com/office/officeart/2009/3/layout/HorizontalOrganizationChart"/>
    <dgm:cxn modelId="{43780B36-86B3-43E6-B2E7-EA44609F7BE8}" type="presParOf" srcId="{2CC9CB98-D1F1-8C4F-9401-E47C225A5202}" destId="{E35EEF2C-B467-A14C-9BFF-907871FD4C15}" srcOrd="3" destOrd="0" presId="urn:microsoft.com/office/officeart/2009/3/layout/HorizontalOrganizationChart"/>
    <dgm:cxn modelId="{C5397710-20F9-45F6-93C8-84A6DED07B01}" type="presParOf" srcId="{E35EEF2C-B467-A14C-9BFF-907871FD4C15}" destId="{FA637EB8-1663-654B-B46F-81D8A9E9117D}" srcOrd="0" destOrd="0" presId="urn:microsoft.com/office/officeart/2009/3/layout/HorizontalOrganizationChart"/>
    <dgm:cxn modelId="{C99BCA1B-718F-4C08-93F8-9AAE3310701A}" type="presParOf" srcId="{FA637EB8-1663-654B-B46F-81D8A9E9117D}" destId="{1D065A87-7CB1-754F-A794-CDAFA9B47FCE}" srcOrd="0" destOrd="0" presId="urn:microsoft.com/office/officeart/2009/3/layout/HorizontalOrganizationChart"/>
    <dgm:cxn modelId="{4CE304F6-EDA4-472A-AB02-DDFC2B4EE251}" type="presParOf" srcId="{FA637EB8-1663-654B-B46F-81D8A9E9117D}" destId="{FCB96002-D456-5742-9BF0-1429BBF76083}" srcOrd="1" destOrd="0" presId="urn:microsoft.com/office/officeart/2009/3/layout/HorizontalOrganizationChart"/>
    <dgm:cxn modelId="{74E5A4AF-FB31-4B69-B829-A06FB724892C}" type="presParOf" srcId="{E35EEF2C-B467-A14C-9BFF-907871FD4C15}" destId="{46D9EFB3-7411-6848-A48B-E420E25BDB4C}" srcOrd="1" destOrd="0" presId="urn:microsoft.com/office/officeart/2009/3/layout/HorizontalOrganizationChart"/>
    <dgm:cxn modelId="{F9BA305C-EF53-4D48-BB72-1E70C32A4953}" type="presParOf" srcId="{46D9EFB3-7411-6848-A48B-E420E25BDB4C}" destId="{9BCC1F2C-8C39-4C41-A29A-9D7FAFE21D63}" srcOrd="0" destOrd="0" presId="urn:microsoft.com/office/officeart/2009/3/layout/HorizontalOrganizationChart"/>
    <dgm:cxn modelId="{A46FB958-B9D7-49F0-8B80-123C0EF0C35C}" type="presParOf" srcId="{46D9EFB3-7411-6848-A48B-E420E25BDB4C}" destId="{E3423E52-AB4C-B541-A1E9-DBD40BA3BF80}" srcOrd="1" destOrd="0" presId="urn:microsoft.com/office/officeart/2009/3/layout/HorizontalOrganizationChart"/>
    <dgm:cxn modelId="{8D7CDEC3-27C0-4B80-8C3C-E0A2FA0DC098}" type="presParOf" srcId="{E3423E52-AB4C-B541-A1E9-DBD40BA3BF80}" destId="{D954EFB3-1374-C94C-B655-BB2F20FE471C}" srcOrd="0" destOrd="0" presId="urn:microsoft.com/office/officeart/2009/3/layout/HorizontalOrganizationChart"/>
    <dgm:cxn modelId="{CDAD3AB9-C287-4E6E-928D-D7DA800EBE78}" type="presParOf" srcId="{D954EFB3-1374-C94C-B655-BB2F20FE471C}" destId="{CBF360F4-3128-1744-AD58-96DDB80F80BE}" srcOrd="0" destOrd="0" presId="urn:microsoft.com/office/officeart/2009/3/layout/HorizontalOrganizationChart"/>
    <dgm:cxn modelId="{D9AC8E47-C101-49F6-8B50-CF439CC1601D}" type="presParOf" srcId="{D954EFB3-1374-C94C-B655-BB2F20FE471C}" destId="{057AA4CC-52EC-6149-9FB8-C70860E7E3E2}" srcOrd="1" destOrd="0" presId="urn:microsoft.com/office/officeart/2009/3/layout/HorizontalOrganizationChart"/>
    <dgm:cxn modelId="{349E36E3-A87C-4CD9-BA27-89DA7918FA05}" type="presParOf" srcId="{E3423E52-AB4C-B541-A1E9-DBD40BA3BF80}" destId="{F07776EC-4551-7D47-9FB2-1265FEF507AA}" srcOrd="1" destOrd="0" presId="urn:microsoft.com/office/officeart/2009/3/layout/HorizontalOrganizationChart"/>
    <dgm:cxn modelId="{9174B093-6F47-4966-9440-9E9D1483B150}" type="presParOf" srcId="{E3423E52-AB4C-B541-A1E9-DBD40BA3BF80}" destId="{9D7C00FE-A935-0B44-B586-F9A0A9D8AEF3}" srcOrd="2" destOrd="0" presId="urn:microsoft.com/office/officeart/2009/3/layout/HorizontalOrganizationChart"/>
    <dgm:cxn modelId="{57DFBAD3-1E8B-4E43-8100-DF3E172739C2}" type="presParOf" srcId="{46D9EFB3-7411-6848-A48B-E420E25BDB4C}" destId="{4D917677-5CF7-CB46-8710-EB8A7293EE41}" srcOrd="2" destOrd="0" presId="urn:microsoft.com/office/officeart/2009/3/layout/HorizontalOrganizationChart"/>
    <dgm:cxn modelId="{E47B7F48-7BA0-440A-B054-40DBEEEA196A}" type="presParOf" srcId="{46D9EFB3-7411-6848-A48B-E420E25BDB4C}" destId="{F2B6D441-BF0B-5843-B033-DC170DD68C89}" srcOrd="3" destOrd="0" presId="urn:microsoft.com/office/officeart/2009/3/layout/HorizontalOrganizationChart"/>
    <dgm:cxn modelId="{BC3F035E-515A-4592-87FA-868DC5808D2D}" type="presParOf" srcId="{F2B6D441-BF0B-5843-B033-DC170DD68C89}" destId="{35BAF7EF-85ED-284B-A098-0EE9F7D9C8F3}" srcOrd="0" destOrd="0" presId="urn:microsoft.com/office/officeart/2009/3/layout/HorizontalOrganizationChart"/>
    <dgm:cxn modelId="{90B2F4C2-6924-4B27-903F-8D93AFE3A05C}" type="presParOf" srcId="{35BAF7EF-85ED-284B-A098-0EE9F7D9C8F3}" destId="{6E680A0C-61BC-6343-9B90-04D8EA5F2314}" srcOrd="0" destOrd="0" presId="urn:microsoft.com/office/officeart/2009/3/layout/HorizontalOrganizationChart"/>
    <dgm:cxn modelId="{061C54CE-2924-4FAC-ADB6-9769C265055A}" type="presParOf" srcId="{35BAF7EF-85ED-284B-A098-0EE9F7D9C8F3}" destId="{A68B10C6-505D-EE4D-82A7-3E525C017C6D}" srcOrd="1" destOrd="0" presId="urn:microsoft.com/office/officeart/2009/3/layout/HorizontalOrganizationChart"/>
    <dgm:cxn modelId="{01A21380-5A9D-4027-869A-8A3BA45CB474}" type="presParOf" srcId="{F2B6D441-BF0B-5843-B033-DC170DD68C89}" destId="{FF7963A2-6433-A34C-8C62-E4A9C73848DB}" srcOrd="1" destOrd="0" presId="urn:microsoft.com/office/officeart/2009/3/layout/HorizontalOrganizationChart"/>
    <dgm:cxn modelId="{6E18BD7C-1140-4002-A21D-3254FDB48CD5}" type="presParOf" srcId="{F2B6D441-BF0B-5843-B033-DC170DD68C89}" destId="{25D32E7A-CFF9-DE43-8DAA-25DC08470D20}" srcOrd="2" destOrd="0" presId="urn:microsoft.com/office/officeart/2009/3/layout/HorizontalOrganizationChart"/>
    <dgm:cxn modelId="{CC32F1CB-F448-42F7-9EED-A79A962096EF}" type="presParOf" srcId="{46D9EFB3-7411-6848-A48B-E420E25BDB4C}" destId="{FD527806-CD97-DB48-B333-9A6F8F98495E}" srcOrd="4" destOrd="0" presId="urn:microsoft.com/office/officeart/2009/3/layout/HorizontalOrganizationChart"/>
    <dgm:cxn modelId="{5E09669F-33CF-4452-ACF5-230CFF1DE92A}" type="presParOf" srcId="{46D9EFB3-7411-6848-A48B-E420E25BDB4C}" destId="{409C09A9-4638-6047-9129-45B404AB6F33}" srcOrd="5" destOrd="0" presId="urn:microsoft.com/office/officeart/2009/3/layout/HorizontalOrganizationChart"/>
    <dgm:cxn modelId="{6210374D-5647-42E9-B951-2455FA9F8D19}" type="presParOf" srcId="{409C09A9-4638-6047-9129-45B404AB6F33}" destId="{0F0FCA2C-D292-0A4B-8EF7-06B3288AEDDB}" srcOrd="0" destOrd="0" presId="urn:microsoft.com/office/officeart/2009/3/layout/HorizontalOrganizationChart"/>
    <dgm:cxn modelId="{E8E0F79E-546B-40A4-AAEA-339255D5599D}" type="presParOf" srcId="{0F0FCA2C-D292-0A4B-8EF7-06B3288AEDDB}" destId="{F772D732-D357-7B46-A68D-70FA81D0A175}" srcOrd="0" destOrd="0" presId="urn:microsoft.com/office/officeart/2009/3/layout/HorizontalOrganizationChart"/>
    <dgm:cxn modelId="{7B12EB0D-9C49-4022-BFFC-07E74FB01384}" type="presParOf" srcId="{0F0FCA2C-D292-0A4B-8EF7-06B3288AEDDB}" destId="{E5E98792-664B-CB4F-AD1C-100468487EA5}" srcOrd="1" destOrd="0" presId="urn:microsoft.com/office/officeart/2009/3/layout/HorizontalOrganizationChart"/>
    <dgm:cxn modelId="{52A8DB23-9D4D-4E4B-BE1A-AA6216B75518}" type="presParOf" srcId="{409C09A9-4638-6047-9129-45B404AB6F33}" destId="{85C823CF-A352-824F-B696-95A82C8D4852}" srcOrd="1" destOrd="0" presId="urn:microsoft.com/office/officeart/2009/3/layout/HorizontalOrganizationChart"/>
    <dgm:cxn modelId="{57AD5FF5-89CA-426A-B1B0-B4D135EFF6AB}" type="presParOf" srcId="{409C09A9-4638-6047-9129-45B404AB6F33}" destId="{0886B204-7C55-C24E-ACF0-65B9FBF7EED4}" srcOrd="2" destOrd="0" presId="urn:microsoft.com/office/officeart/2009/3/layout/HorizontalOrganizationChart"/>
    <dgm:cxn modelId="{50DEF309-3672-4F0F-AC7F-0553FED0459B}" type="presParOf" srcId="{46D9EFB3-7411-6848-A48B-E420E25BDB4C}" destId="{E55B2ACD-6942-7C48-AA13-62F7E790518F}" srcOrd="6" destOrd="0" presId="urn:microsoft.com/office/officeart/2009/3/layout/HorizontalOrganizationChart"/>
    <dgm:cxn modelId="{552DAE2B-8EC3-4C41-A792-64B970CA4914}" type="presParOf" srcId="{46D9EFB3-7411-6848-A48B-E420E25BDB4C}" destId="{63FC9F57-0C66-CC40-89FF-11581A03922F}" srcOrd="7" destOrd="0" presId="urn:microsoft.com/office/officeart/2009/3/layout/HorizontalOrganizationChart"/>
    <dgm:cxn modelId="{63221B4A-3F37-4912-8BB8-868518846890}" type="presParOf" srcId="{63FC9F57-0C66-CC40-89FF-11581A03922F}" destId="{5DCA4F26-BE9F-A14F-B3C8-32FBE2B92E6B}" srcOrd="0" destOrd="0" presId="urn:microsoft.com/office/officeart/2009/3/layout/HorizontalOrganizationChart"/>
    <dgm:cxn modelId="{FF3538F6-D842-4CB5-A21B-33D3E79A3066}" type="presParOf" srcId="{5DCA4F26-BE9F-A14F-B3C8-32FBE2B92E6B}" destId="{A44F827C-416A-FD42-8B41-63DCA8713A79}" srcOrd="0" destOrd="0" presId="urn:microsoft.com/office/officeart/2009/3/layout/HorizontalOrganizationChart"/>
    <dgm:cxn modelId="{0635743A-D347-46CC-93EE-2FEB2680C483}" type="presParOf" srcId="{5DCA4F26-BE9F-A14F-B3C8-32FBE2B92E6B}" destId="{3F1A51E5-F5E4-6F49-B0CD-573F3397393D}" srcOrd="1" destOrd="0" presId="urn:microsoft.com/office/officeart/2009/3/layout/HorizontalOrganizationChart"/>
    <dgm:cxn modelId="{9AE8490D-6183-4751-BE21-2D4730F72DB4}" type="presParOf" srcId="{63FC9F57-0C66-CC40-89FF-11581A03922F}" destId="{FA50DA3E-70D6-8649-BDB9-4D11F5EE8309}" srcOrd="1" destOrd="0" presId="urn:microsoft.com/office/officeart/2009/3/layout/HorizontalOrganizationChart"/>
    <dgm:cxn modelId="{EB80E66F-6E7D-4EEA-BFD5-8D8A0D1406E3}" type="presParOf" srcId="{63FC9F57-0C66-CC40-89FF-11581A03922F}" destId="{1151A623-5B9A-8B43-8527-5D1960E40F67}" srcOrd="2" destOrd="0" presId="urn:microsoft.com/office/officeart/2009/3/layout/HorizontalOrganizationChart"/>
    <dgm:cxn modelId="{97A921E1-2C6E-489D-9375-C16BA6074DB5}" type="presParOf" srcId="{46D9EFB3-7411-6848-A48B-E420E25BDB4C}" destId="{FB92C861-1772-7242-999F-2578800C700A}" srcOrd="8" destOrd="0" presId="urn:microsoft.com/office/officeart/2009/3/layout/HorizontalOrganizationChart"/>
    <dgm:cxn modelId="{73C47018-D452-46E5-AC35-C5AF06F23AEB}" type="presParOf" srcId="{46D9EFB3-7411-6848-A48B-E420E25BDB4C}" destId="{874CF6FD-96A2-8745-B6AA-E08B3E91DC66}" srcOrd="9" destOrd="0" presId="urn:microsoft.com/office/officeart/2009/3/layout/HorizontalOrganizationChart"/>
    <dgm:cxn modelId="{EFFB72CB-F1AA-4946-A629-6EB7F40F787D}" type="presParOf" srcId="{874CF6FD-96A2-8745-B6AA-E08B3E91DC66}" destId="{E4949307-51D4-A344-AF30-CED67099C979}" srcOrd="0" destOrd="0" presId="urn:microsoft.com/office/officeart/2009/3/layout/HorizontalOrganizationChart"/>
    <dgm:cxn modelId="{89B76419-9E7D-4ABA-B99D-36AA80C138D0}" type="presParOf" srcId="{E4949307-51D4-A344-AF30-CED67099C979}" destId="{93D2D97A-73F9-4E48-968D-AA7ACD306A62}" srcOrd="0" destOrd="0" presId="urn:microsoft.com/office/officeart/2009/3/layout/HorizontalOrganizationChart"/>
    <dgm:cxn modelId="{47D317C3-C4E8-42A6-B01D-310BE7A15E55}" type="presParOf" srcId="{E4949307-51D4-A344-AF30-CED67099C979}" destId="{28F3DE80-04DE-E441-8C36-80BDC34BBBD5}" srcOrd="1" destOrd="0" presId="urn:microsoft.com/office/officeart/2009/3/layout/HorizontalOrganizationChart"/>
    <dgm:cxn modelId="{500E9FCA-803D-464F-BE6B-ADCDAC11E30D}" type="presParOf" srcId="{874CF6FD-96A2-8745-B6AA-E08B3E91DC66}" destId="{5E973653-5B19-084C-ABE0-DD7373290F57}" srcOrd="1" destOrd="0" presId="urn:microsoft.com/office/officeart/2009/3/layout/HorizontalOrganizationChart"/>
    <dgm:cxn modelId="{E1611C3F-6F38-46FF-84E7-4A7DB4B6AFB3}" type="presParOf" srcId="{874CF6FD-96A2-8745-B6AA-E08B3E91DC66}" destId="{4893E659-BC3A-9944-97F3-B0BC32020272}" srcOrd="2" destOrd="0" presId="urn:microsoft.com/office/officeart/2009/3/layout/HorizontalOrganizationChart"/>
    <dgm:cxn modelId="{E7834896-4245-4847-9349-7849B36FCDD3}" type="presParOf" srcId="{46D9EFB3-7411-6848-A48B-E420E25BDB4C}" destId="{1D00F58F-FF7B-4A45-9D98-EF46AFC76A1A}" srcOrd="10" destOrd="0" presId="urn:microsoft.com/office/officeart/2009/3/layout/HorizontalOrganizationChart"/>
    <dgm:cxn modelId="{3085F5FE-7BF6-4D71-929E-DC8F7D8F6DA7}" type="presParOf" srcId="{46D9EFB3-7411-6848-A48B-E420E25BDB4C}" destId="{13956A01-5D5A-4BA7-99A8-28C00409EA76}" srcOrd="11" destOrd="0" presId="urn:microsoft.com/office/officeart/2009/3/layout/HorizontalOrganizationChart"/>
    <dgm:cxn modelId="{D8DB2A37-E310-418D-AC3E-3ED4641D0BD6}" type="presParOf" srcId="{13956A01-5D5A-4BA7-99A8-28C00409EA76}" destId="{CFA9235C-0BF2-4298-8C63-FDEE921B4BFB}" srcOrd="0" destOrd="0" presId="urn:microsoft.com/office/officeart/2009/3/layout/HorizontalOrganizationChart"/>
    <dgm:cxn modelId="{D8C80367-FE0A-471A-A511-6C09D4DB169A}" type="presParOf" srcId="{CFA9235C-0BF2-4298-8C63-FDEE921B4BFB}" destId="{9932313A-ED0B-422B-814A-B24E1766775B}" srcOrd="0" destOrd="0" presId="urn:microsoft.com/office/officeart/2009/3/layout/HorizontalOrganizationChart"/>
    <dgm:cxn modelId="{A829E2D8-7107-41F8-81E2-07957FD477EA}" type="presParOf" srcId="{CFA9235C-0BF2-4298-8C63-FDEE921B4BFB}" destId="{F868F0B7-899C-4497-8C24-F07F6D5FCE86}" srcOrd="1" destOrd="0" presId="urn:microsoft.com/office/officeart/2009/3/layout/HorizontalOrganizationChart"/>
    <dgm:cxn modelId="{8A7C905E-2851-461F-9C1B-151EBBB3553B}" type="presParOf" srcId="{13956A01-5D5A-4BA7-99A8-28C00409EA76}" destId="{8F835260-7F75-4E7B-BF35-C97930C110D8}" srcOrd="1" destOrd="0" presId="urn:microsoft.com/office/officeart/2009/3/layout/HorizontalOrganizationChart"/>
    <dgm:cxn modelId="{BA9A0E16-A76E-4618-8A10-07CED4533436}" type="presParOf" srcId="{13956A01-5D5A-4BA7-99A8-28C00409EA76}" destId="{09E75CF7-083E-4EF1-8F9B-2A15F7AAD274}" srcOrd="2" destOrd="0" presId="urn:microsoft.com/office/officeart/2009/3/layout/HorizontalOrganizationChart"/>
    <dgm:cxn modelId="{E6FA87E6-DEE9-480C-8779-9AA3E8DD9E28}" type="presParOf" srcId="{E35EEF2C-B467-A14C-9BFF-907871FD4C15}" destId="{5CEBA085-CF4F-A344-BB7B-823EC122782D}" srcOrd="2" destOrd="0" presId="urn:microsoft.com/office/officeart/2009/3/layout/HorizontalOrganizationChart"/>
    <dgm:cxn modelId="{D807790F-7149-4FD5-9BEE-4090FFF69412}" type="presParOf" srcId="{2CC9CB98-D1F1-8C4F-9401-E47C225A5202}" destId="{FB0C3CC2-1437-F146-8A40-D67601C5A9E2}" srcOrd="4" destOrd="0" presId="urn:microsoft.com/office/officeart/2009/3/layout/HorizontalOrganizationChart"/>
    <dgm:cxn modelId="{E2131042-03EA-4CBE-B0F5-3E2FC7983F0B}" type="presParOf" srcId="{2CC9CB98-D1F1-8C4F-9401-E47C225A5202}" destId="{454E6659-65E1-2545-B953-9E244049E96E}" srcOrd="5" destOrd="0" presId="urn:microsoft.com/office/officeart/2009/3/layout/HorizontalOrganizationChart"/>
    <dgm:cxn modelId="{08B19F36-E7BE-451B-B355-C1F57CCFEC95}" type="presParOf" srcId="{454E6659-65E1-2545-B953-9E244049E96E}" destId="{16DB5867-E41F-E940-B370-999C17DF89AC}" srcOrd="0" destOrd="0" presId="urn:microsoft.com/office/officeart/2009/3/layout/HorizontalOrganizationChart"/>
    <dgm:cxn modelId="{A047B655-CBCE-4CBF-85B7-505332418D3D}" type="presParOf" srcId="{16DB5867-E41F-E940-B370-999C17DF89AC}" destId="{4BC1CBE0-28CC-8E49-A2A5-FC83C9835A5A}" srcOrd="0" destOrd="0" presId="urn:microsoft.com/office/officeart/2009/3/layout/HorizontalOrganizationChart"/>
    <dgm:cxn modelId="{428A7BD7-0E81-490D-98B1-EC6588A957C3}" type="presParOf" srcId="{16DB5867-E41F-E940-B370-999C17DF89AC}" destId="{26263D16-C48C-F342-B84B-A8B77AB8D3AF}" srcOrd="1" destOrd="0" presId="urn:microsoft.com/office/officeart/2009/3/layout/HorizontalOrganizationChart"/>
    <dgm:cxn modelId="{B47F0ADC-413D-4F15-922B-62318FED7FE6}" type="presParOf" srcId="{454E6659-65E1-2545-B953-9E244049E96E}" destId="{32AA5E88-3D46-2048-9F88-CDB03762F8C9}" srcOrd="1" destOrd="0" presId="urn:microsoft.com/office/officeart/2009/3/layout/HorizontalOrganizationChart"/>
    <dgm:cxn modelId="{7EE8173F-BEA0-463E-895A-18432355EF79}" type="presParOf" srcId="{454E6659-65E1-2545-B953-9E244049E96E}" destId="{3E49122E-B43A-364F-A390-179AE36F610C}" srcOrd="2" destOrd="0" presId="urn:microsoft.com/office/officeart/2009/3/layout/HorizontalOrganizationChart"/>
    <dgm:cxn modelId="{B0D665ED-4E68-47F4-82CD-F35EE2F63C0F}" type="presParOf" srcId="{2CC9CB98-D1F1-8C4F-9401-E47C225A5202}" destId="{749D57C0-3B99-EB46-95C8-4BCCE1988127}" srcOrd="6" destOrd="0" presId="urn:microsoft.com/office/officeart/2009/3/layout/HorizontalOrganizationChart"/>
    <dgm:cxn modelId="{EC9F5BB2-C8B8-475C-B392-0B678D386F3D}" type="presParOf" srcId="{2CC9CB98-D1F1-8C4F-9401-E47C225A5202}" destId="{20D04688-F7AE-4D4B-B27F-3E616DC58979}" srcOrd="7" destOrd="0" presId="urn:microsoft.com/office/officeart/2009/3/layout/HorizontalOrganizationChart"/>
    <dgm:cxn modelId="{AEC58214-0ADC-437A-A925-6CEC196AB9B6}" type="presParOf" srcId="{20D04688-F7AE-4D4B-B27F-3E616DC58979}" destId="{8FC0359B-8A22-4645-967D-9FD5C16F7C79}" srcOrd="0" destOrd="0" presId="urn:microsoft.com/office/officeart/2009/3/layout/HorizontalOrganizationChart"/>
    <dgm:cxn modelId="{3B770C6A-9429-4181-BA2A-BE4427978DEC}" type="presParOf" srcId="{8FC0359B-8A22-4645-967D-9FD5C16F7C79}" destId="{E3AA908F-8E7A-624C-9395-7ABCCDC7BC33}" srcOrd="0" destOrd="0" presId="urn:microsoft.com/office/officeart/2009/3/layout/HorizontalOrganizationChart"/>
    <dgm:cxn modelId="{DDCCF5A2-BE1C-483E-AAA7-3C8DF3D43D8B}" type="presParOf" srcId="{8FC0359B-8A22-4645-967D-9FD5C16F7C79}" destId="{CE328354-F212-A345-9A91-DEE326EE761D}" srcOrd="1" destOrd="0" presId="urn:microsoft.com/office/officeart/2009/3/layout/HorizontalOrganizationChart"/>
    <dgm:cxn modelId="{584A3FD4-1060-497C-8D23-A4E6D913139D}" type="presParOf" srcId="{20D04688-F7AE-4D4B-B27F-3E616DC58979}" destId="{1EFB335D-6171-C547-BE8D-71AC077831AF}" srcOrd="1" destOrd="0" presId="urn:microsoft.com/office/officeart/2009/3/layout/HorizontalOrganizationChart"/>
    <dgm:cxn modelId="{B695E179-7AF4-4CF4-A14D-C86B5A0C9B28}" type="presParOf" srcId="{20D04688-F7AE-4D4B-B27F-3E616DC58979}" destId="{7FC70027-0C48-7848-AFD7-A7F7F3132B90}" srcOrd="2" destOrd="0" presId="urn:microsoft.com/office/officeart/2009/3/layout/HorizontalOrganizationChart"/>
    <dgm:cxn modelId="{D92A01E9-E1E1-4A11-8A94-725CD04E3898}" type="presParOf" srcId="{2CC9CB98-D1F1-8C4F-9401-E47C225A5202}" destId="{7BF8FA3E-B147-D14C-81AA-93AF9A8415BA}" srcOrd="8" destOrd="0" presId="urn:microsoft.com/office/officeart/2009/3/layout/HorizontalOrganizationChart"/>
    <dgm:cxn modelId="{82B35185-27E0-4F8E-9195-7B7D8464DC74}" type="presParOf" srcId="{2CC9CB98-D1F1-8C4F-9401-E47C225A5202}" destId="{7123F85B-FEB4-5344-818E-D8D06D8E8290}" srcOrd="9" destOrd="0" presId="urn:microsoft.com/office/officeart/2009/3/layout/HorizontalOrganizationChart"/>
    <dgm:cxn modelId="{42FE2728-185B-4579-AE92-0164822E5132}" type="presParOf" srcId="{7123F85B-FEB4-5344-818E-D8D06D8E8290}" destId="{F436E5E9-69EC-3044-B551-4B6594700483}" srcOrd="0" destOrd="0" presId="urn:microsoft.com/office/officeart/2009/3/layout/HorizontalOrganizationChart"/>
    <dgm:cxn modelId="{E7BE56C6-262F-4CC0-A1F0-B68A1F2C5E32}" type="presParOf" srcId="{F436E5E9-69EC-3044-B551-4B6594700483}" destId="{3814EED5-0C23-A54B-B7AC-5BA9EE5FD2DB}" srcOrd="0" destOrd="0" presId="urn:microsoft.com/office/officeart/2009/3/layout/HorizontalOrganizationChart"/>
    <dgm:cxn modelId="{A03528AA-D3E9-4C10-9A47-953039873F88}" type="presParOf" srcId="{F436E5E9-69EC-3044-B551-4B6594700483}" destId="{7A15FCC1-0DF6-D142-AC2B-DDC77C27F0A5}" srcOrd="1" destOrd="0" presId="urn:microsoft.com/office/officeart/2009/3/layout/HorizontalOrganizationChart"/>
    <dgm:cxn modelId="{7E3BF057-F268-4DED-8827-D7B1F86F33A5}" type="presParOf" srcId="{7123F85B-FEB4-5344-818E-D8D06D8E8290}" destId="{B6E997DC-B871-054D-BB69-592F58DA935C}" srcOrd="1" destOrd="0" presId="urn:microsoft.com/office/officeart/2009/3/layout/HorizontalOrganizationChart"/>
    <dgm:cxn modelId="{817E8736-16A0-4522-8C35-ACC831C673E5}" type="presParOf" srcId="{7123F85B-FEB4-5344-818E-D8D06D8E8290}" destId="{7866465C-C668-6740-A86A-DDA3192DB0CD}" srcOrd="2" destOrd="0" presId="urn:microsoft.com/office/officeart/2009/3/layout/HorizontalOrganizationChart"/>
    <dgm:cxn modelId="{951FEEC2-45B8-420D-A2FA-79E12DDEA566}" type="presParOf" srcId="{2CC9CB98-D1F1-8C4F-9401-E47C225A5202}" destId="{E56296EF-4D96-4E51-A0BC-E6D9A70AB13A}" srcOrd="10" destOrd="0" presId="urn:microsoft.com/office/officeart/2009/3/layout/HorizontalOrganizationChart"/>
    <dgm:cxn modelId="{9255CED2-7E8F-4EF4-A4F1-BAB9731E7422}" type="presParOf" srcId="{2CC9CB98-D1F1-8C4F-9401-E47C225A5202}" destId="{26971655-3559-43BE-9F55-FFC975420F61}" srcOrd="11" destOrd="0" presId="urn:microsoft.com/office/officeart/2009/3/layout/HorizontalOrganizationChart"/>
    <dgm:cxn modelId="{839D91CB-68D4-422A-BCC5-58FAABE78695}" type="presParOf" srcId="{26971655-3559-43BE-9F55-FFC975420F61}" destId="{151DDACE-4A83-40F6-8DC4-D559BCC24258}" srcOrd="0" destOrd="0" presId="urn:microsoft.com/office/officeart/2009/3/layout/HorizontalOrganizationChart"/>
    <dgm:cxn modelId="{76631677-285D-4DC8-BF77-CFFD1E43E5AB}" type="presParOf" srcId="{151DDACE-4A83-40F6-8DC4-D559BCC24258}" destId="{C8B822C5-F5E4-4925-8DF7-9FFC390D80FE}" srcOrd="0" destOrd="0" presId="urn:microsoft.com/office/officeart/2009/3/layout/HorizontalOrganizationChart"/>
    <dgm:cxn modelId="{EF4F8376-7681-42C1-976C-E55AD9649427}" type="presParOf" srcId="{151DDACE-4A83-40F6-8DC4-D559BCC24258}" destId="{674D5078-6B2F-456C-B5B6-98A50C891976}" srcOrd="1" destOrd="0" presId="urn:microsoft.com/office/officeart/2009/3/layout/HorizontalOrganizationChart"/>
    <dgm:cxn modelId="{E3FE8F0C-D2F1-436E-9C9A-FB788A5769ED}" type="presParOf" srcId="{26971655-3559-43BE-9F55-FFC975420F61}" destId="{6710A7EE-57E6-4F58-B28C-6F5B64951B8E}" srcOrd="1" destOrd="0" presId="urn:microsoft.com/office/officeart/2009/3/layout/HorizontalOrganizationChart"/>
    <dgm:cxn modelId="{0E3FAC62-D077-428A-AD68-CCEA22434DC6}" type="presParOf" srcId="{26971655-3559-43BE-9F55-FFC975420F61}" destId="{C07C9D9C-4442-42C3-B03B-4F11A8D6FA7B}" srcOrd="2" destOrd="0" presId="urn:microsoft.com/office/officeart/2009/3/layout/HorizontalOrganizationChart"/>
    <dgm:cxn modelId="{A9FDFD2C-02E8-4406-9483-68D3D897BB27}" type="presParOf" srcId="{89E1E9EE-4EC9-AE47-92B5-C9F298BC392B}" destId="{E5D9801D-C398-CF48-B558-428A60603A5B}" srcOrd="2" destOrd="0" presId="urn:microsoft.com/office/officeart/2009/3/layout/HorizontalOrganizationChart"/>
    <dgm:cxn modelId="{176737D6-E373-46B5-B1CC-966D0FDCEEA2}" type="presParOf" srcId="{5ACA2A81-DDEA-AD46-8FA8-697E06737055}" destId="{C534A225-9F9D-2A4F-BAE6-7C1FB19A2634}" srcOrd="1" destOrd="0" presId="urn:microsoft.com/office/officeart/2009/3/layout/HorizontalOrganizationChart"/>
    <dgm:cxn modelId="{2792D782-AEDC-48F3-8908-BB8CDFCE00AD}" type="presParOf" srcId="{C534A225-9F9D-2A4F-BAE6-7C1FB19A2634}" destId="{0A810B57-1C77-1742-B992-831B5173DC4D}" srcOrd="0" destOrd="0" presId="urn:microsoft.com/office/officeart/2009/3/layout/HorizontalOrganizationChart"/>
    <dgm:cxn modelId="{0D8062FB-B3E0-4A4B-919B-4F42E1799A1C}" type="presParOf" srcId="{0A810B57-1C77-1742-B992-831B5173DC4D}" destId="{A3290F84-81A1-7447-AFD1-A6434821DC2F}" srcOrd="0" destOrd="0" presId="urn:microsoft.com/office/officeart/2009/3/layout/HorizontalOrganizationChart"/>
    <dgm:cxn modelId="{DBAF7F2B-2D4A-47FF-B62D-CEFC6C4A7E4B}" type="presParOf" srcId="{0A810B57-1C77-1742-B992-831B5173DC4D}" destId="{0378B299-B6BA-7247-B06C-27B1DF4E3E63}" srcOrd="1" destOrd="0" presId="urn:microsoft.com/office/officeart/2009/3/layout/HorizontalOrganizationChart"/>
    <dgm:cxn modelId="{DB21F9C3-7911-41F1-BD08-B179E937FDAA}" type="presParOf" srcId="{C534A225-9F9D-2A4F-BAE6-7C1FB19A2634}" destId="{7FD65400-B48C-D54E-B11F-99B3051E6A7F}" srcOrd="1" destOrd="0" presId="urn:microsoft.com/office/officeart/2009/3/layout/HorizontalOrganizationChart"/>
    <dgm:cxn modelId="{398F9DB0-DD55-4176-9B1C-1356650B6601}" type="presParOf" srcId="{C534A225-9F9D-2A4F-BAE6-7C1FB19A2634}" destId="{8655BF42-408C-7045-9FD5-31745FC991BF}"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4D7C3F-469E-BD4C-86EF-044AD1597EB6}" type="doc">
      <dgm:prSet loTypeId="urn:microsoft.com/office/officeart/2009/3/layout/HorizontalOrganizationChart" loCatId="" qsTypeId="urn:microsoft.com/office/officeart/2005/8/quickstyle/simple2" qsCatId="simple" csTypeId="urn:microsoft.com/office/officeart/2005/8/colors/accent0_1" csCatId="mainScheme" phldr="1"/>
      <dgm:spPr/>
      <dgm:t>
        <a:bodyPr/>
        <a:lstStyle/>
        <a:p>
          <a:endParaRPr kumimoji="1" lang="ja-JP" altLang="en-US"/>
        </a:p>
      </dgm:t>
    </dgm:pt>
    <dgm:pt modelId="{713DDE34-38CE-DE45-B78B-A919D4248DD5}">
      <dgm:prSet phldrT="[テキスト]"/>
      <dgm:spPr/>
      <dgm:t>
        <a:bodyPr/>
        <a:lstStyle/>
        <a:p>
          <a:r>
            <a:rPr kumimoji="1" lang="ja-JP" altLang="en-US" dirty="0"/>
            <a:t>ホーム</a:t>
          </a:r>
        </a:p>
      </dgm:t>
    </dgm:pt>
    <dgm:pt modelId="{85524109-1391-9C48-906B-77ACFC759E4A}" type="parTrans" cxnId="{DE5E5075-91A1-764E-9263-815B5BE7353D}">
      <dgm:prSet/>
      <dgm:spPr/>
      <dgm:t>
        <a:bodyPr/>
        <a:lstStyle/>
        <a:p>
          <a:endParaRPr kumimoji="1" lang="ja-JP" altLang="en-US"/>
        </a:p>
      </dgm:t>
    </dgm:pt>
    <dgm:pt modelId="{FBABDDFB-72C9-0941-99B6-1BEDA3CFF5EF}" type="sibTrans" cxnId="{DE5E5075-91A1-764E-9263-815B5BE7353D}">
      <dgm:prSet/>
      <dgm:spPr/>
      <dgm:t>
        <a:bodyPr/>
        <a:lstStyle/>
        <a:p>
          <a:endParaRPr kumimoji="1" lang="ja-JP" altLang="en-US"/>
        </a:p>
      </dgm:t>
    </dgm:pt>
    <dgm:pt modelId="{FA624F4B-5B65-2644-8798-341838F280CF}">
      <dgm:prSet phldrT="[テキスト]"/>
      <dgm:spPr/>
      <dgm:t>
        <a:bodyPr/>
        <a:lstStyle/>
        <a:p>
          <a:r>
            <a:rPr kumimoji="1" lang="ja-JP" altLang="en-US" dirty="0"/>
            <a:t>仕事を探す</a:t>
          </a:r>
        </a:p>
      </dgm:t>
    </dgm:pt>
    <dgm:pt modelId="{6C8EA239-6933-8244-BE9C-215E9B949EC6}" type="parTrans" cxnId="{052DF5B7-B5D2-ED48-9881-CDCF83ABB465}">
      <dgm:prSet/>
      <dgm:spPr/>
      <dgm:t>
        <a:bodyPr/>
        <a:lstStyle/>
        <a:p>
          <a:endParaRPr kumimoji="1" lang="ja-JP" altLang="en-US"/>
        </a:p>
      </dgm:t>
    </dgm:pt>
    <dgm:pt modelId="{B72444E6-E4BA-AC40-B0BC-8E6FF57EEC71}" type="sibTrans" cxnId="{052DF5B7-B5D2-ED48-9881-CDCF83ABB465}">
      <dgm:prSet/>
      <dgm:spPr/>
      <dgm:t>
        <a:bodyPr/>
        <a:lstStyle/>
        <a:p>
          <a:endParaRPr kumimoji="1" lang="ja-JP" altLang="en-US"/>
        </a:p>
      </dgm:t>
    </dgm:pt>
    <dgm:pt modelId="{698D4FBE-6E73-4047-887E-D5B00D573FD1}">
      <dgm:prSet phldrT="[テキスト]"/>
      <dgm:spPr/>
      <dgm:t>
        <a:bodyPr/>
        <a:lstStyle/>
        <a:p>
          <a:r>
            <a:rPr kumimoji="1" lang="ja-JP" altLang="en-US" dirty="0"/>
            <a:t>ニュース＆トピックス</a:t>
          </a:r>
        </a:p>
      </dgm:t>
    </dgm:pt>
    <dgm:pt modelId="{7D19E13D-57A7-424E-A4A5-BCEEFEE8FBE8}" type="parTrans" cxnId="{B6E78134-6D3B-5742-88EE-78D3583B9FE0}">
      <dgm:prSet/>
      <dgm:spPr/>
      <dgm:t>
        <a:bodyPr/>
        <a:lstStyle/>
        <a:p>
          <a:endParaRPr kumimoji="1" lang="ja-JP" altLang="en-US"/>
        </a:p>
      </dgm:t>
    </dgm:pt>
    <dgm:pt modelId="{B6D79031-A2D3-574D-8560-A210C987FA1B}" type="sibTrans" cxnId="{B6E78134-6D3B-5742-88EE-78D3583B9FE0}">
      <dgm:prSet/>
      <dgm:spPr/>
      <dgm:t>
        <a:bodyPr/>
        <a:lstStyle/>
        <a:p>
          <a:endParaRPr kumimoji="1" lang="ja-JP" altLang="en-US"/>
        </a:p>
      </dgm:t>
    </dgm:pt>
    <dgm:pt modelId="{77C6F1B7-C319-B440-937B-E51BA2AC0013}">
      <dgm:prSet phldrT="[テキスト]"/>
      <dgm:spPr/>
      <dgm:t>
        <a:bodyPr/>
        <a:lstStyle/>
        <a:p>
          <a:r>
            <a:rPr kumimoji="1" lang="ja-JP" altLang="en-US" dirty="0"/>
            <a:t>企業向け</a:t>
          </a:r>
        </a:p>
        <a:p>
          <a:r>
            <a:rPr kumimoji="1" lang="ja-JP" altLang="en-US" dirty="0"/>
            <a:t>お問い合わせ</a:t>
          </a:r>
        </a:p>
      </dgm:t>
    </dgm:pt>
    <dgm:pt modelId="{A55309EA-490F-4B41-83F7-B4C08BD706EC}" type="parTrans" cxnId="{838FC5BC-5DF0-7646-8940-AD1ED6BA1C5B}">
      <dgm:prSet/>
      <dgm:spPr/>
      <dgm:t>
        <a:bodyPr/>
        <a:lstStyle/>
        <a:p>
          <a:endParaRPr kumimoji="1" lang="ja-JP" altLang="en-US"/>
        </a:p>
      </dgm:t>
    </dgm:pt>
    <dgm:pt modelId="{97F04014-5DEB-8947-A520-63C860634C38}" type="sibTrans" cxnId="{838FC5BC-5DF0-7646-8940-AD1ED6BA1C5B}">
      <dgm:prSet/>
      <dgm:spPr/>
      <dgm:t>
        <a:bodyPr/>
        <a:lstStyle/>
        <a:p>
          <a:endParaRPr kumimoji="1" lang="ja-JP" altLang="en-US"/>
        </a:p>
      </dgm:t>
    </dgm:pt>
    <dgm:pt modelId="{E09E0F98-DE75-994A-81F7-EADBBAD1C2F6}">
      <dgm:prSet/>
      <dgm:spPr/>
      <dgm:t>
        <a:bodyPr/>
        <a:lstStyle/>
        <a:p>
          <a:r>
            <a:rPr kumimoji="1" lang="ja-JP" altLang="en-US" dirty="0"/>
            <a:t>ご挨拶</a:t>
          </a:r>
        </a:p>
      </dgm:t>
    </dgm:pt>
    <dgm:pt modelId="{7DFA9FBB-CF9B-2E47-8F12-79B1DD635279}" type="parTrans" cxnId="{A981D833-7D60-7A4F-BC66-553A3AFC9707}">
      <dgm:prSet/>
      <dgm:spPr/>
      <dgm:t>
        <a:bodyPr/>
        <a:lstStyle/>
        <a:p>
          <a:endParaRPr kumimoji="1" lang="ja-JP" altLang="en-US"/>
        </a:p>
      </dgm:t>
    </dgm:pt>
    <dgm:pt modelId="{C1D7A1AB-65EF-6A45-AB03-DC2543A45BF0}" type="sibTrans" cxnId="{A981D833-7D60-7A4F-BC66-553A3AFC9707}">
      <dgm:prSet/>
      <dgm:spPr/>
      <dgm:t>
        <a:bodyPr/>
        <a:lstStyle/>
        <a:p>
          <a:endParaRPr kumimoji="1" lang="ja-JP" altLang="en-US"/>
        </a:p>
      </dgm:t>
    </dgm:pt>
    <dgm:pt modelId="{C2428B32-FDAD-984A-9845-BA6273F493FF}">
      <dgm:prSet/>
      <dgm:spPr/>
      <dgm:t>
        <a:bodyPr/>
        <a:lstStyle/>
        <a:p>
          <a:r>
            <a:rPr kumimoji="1" lang="ja-JP" altLang="en-US" dirty="0"/>
            <a:t>サービス</a:t>
          </a:r>
        </a:p>
      </dgm:t>
    </dgm:pt>
    <dgm:pt modelId="{837B9373-F5DF-9147-8F6B-5576C15B90D3}" type="parTrans" cxnId="{9E89290F-2116-5B46-A7C3-E469112737DC}">
      <dgm:prSet/>
      <dgm:spPr/>
      <dgm:t>
        <a:bodyPr/>
        <a:lstStyle/>
        <a:p>
          <a:endParaRPr kumimoji="1" lang="ja-JP" altLang="en-US"/>
        </a:p>
      </dgm:t>
    </dgm:pt>
    <dgm:pt modelId="{B67B9422-4BCA-9C43-BAF8-060E6C2E86A5}" type="sibTrans" cxnId="{9E89290F-2116-5B46-A7C3-E469112737DC}">
      <dgm:prSet/>
      <dgm:spPr/>
      <dgm:t>
        <a:bodyPr/>
        <a:lstStyle/>
        <a:p>
          <a:endParaRPr kumimoji="1" lang="ja-JP" altLang="en-US"/>
        </a:p>
      </dgm:t>
    </dgm:pt>
    <dgm:pt modelId="{DE373E59-CB2B-7F47-838C-6CCF51EE1FF4}">
      <dgm:prSet/>
      <dgm:spPr/>
      <dgm:t>
        <a:bodyPr/>
        <a:lstStyle/>
        <a:p>
          <a:r>
            <a:rPr kumimoji="1" lang="ja-JP" altLang="en-US" dirty="0"/>
            <a:t>人材紹介</a:t>
          </a:r>
        </a:p>
      </dgm:t>
    </dgm:pt>
    <dgm:pt modelId="{C8CFA936-3837-C446-9AA6-F2B4F9F313A4}" type="parTrans" cxnId="{E8B899EB-723C-C54C-9409-BD7D72D747E9}">
      <dgm:prSet/>
      <dgm:spPr/>
      <dgm:t>
        <a:bodyPr/>
        <a:lstStyle/>
        <a:p>
          <a:endParaRPr kumimoji="1" lang="ja-JP" altLang="en-US"/>
        </a:p>
      </dgm:t>
    </dgm:pt>
    <dgm:pt modelId="{A25DE1E3-8BE5-C144-8C45-59A5882170C1}" type="sibTrans" cxnId="{E8B899EB-723C-C54C-9409-BD7D72D747E9}">
      <dgm:prSet/>
      <dgm:spPr/>
      <dgm:t>
        <a:bodyPr/>
        <a:lstStyle/>
        <a:p>
          <a:endParaRPr kumimoji="1" lang="ja-JP" altLang="en-US"/>
        </a:p>
      </dgm:t>
    </dgm:pt>
    <dgm:pt modelId="{9C661E50-AB94-E246-BD2E-1F4A1AA2FBBD}">
      <dgm:prSet/>
      <dgm:spPr/>
      <dgm:t>
        <a:bodyPr/>
        <a:lstStyle/>
        <a:p>
          <a:r>
            <a:rPr kumimoji="1" lang="ja-JP" altLang="en-US" dirty="0"/>
            <a:t>工場派遣</a:t>
          </a:r>
        </a:p>
      </dgm:t>
    </dgm:pt>
    <dgm:pt modelId="{9FACFA81-C9F8-6242-9CAD-7BA7FCDF15BE}" type="parTrans" cxnId="{95B26644-6F34-7D45-ABC5-7952AE23675C}">
      <dgm:prSet/>
      <dgm:spPr/>
      <dgm:t>
        <a:bodyPr/>
        <a:lstStyle/>
        <a:p>
          <a:endParaRPr kumimoji="1" lang="ja-JP" altLang="en-US"/>
        </a:p>
      </dgm:t>
    </dgm:pt>
    <dgm:pt modelId="{ED317619-CCAE-514F-AC48-2BBBB533A1F9}" type="sibTrans" cxnId="{95B26644-6F34-7D45-ABC5-7952AE23675C}">
      <dgm:prSet/>
      <dgm:spPr/>
      <dgm:t>
        <a:bodyPr/>
        <a:lstStyle/>
        <a:p>
          <a:endParaRPr kumimoji="1" lang="ja-JP" altLang="en-US"/>
        </a:p>
      </dgm:t>
    </dgm:pt>
    <dgm:pt modelId="{8A6AA20E-B77C-FC46-97CD-D604ECE8DC0E}">
      <dgm:prSet/>
      <dgm:spPr/>
      <dgm:t>
        <a:bodyPr/>
        <a:lstStyle/>
        <a:p>
          <a:r>
            <a:rPr kumimoji="1" lang="ja-JP" altLang="en-US" dirty="0"/>
            <a:t>人事コンサティング</a:t>
          </a:r>
        </a:p>
      </dgm:t>
    </dgm:pt>
    <dgm:pt modelId="{318E8E7C-C8F4-0D43-B91E-D37471AD5B17}" type="parTrans" cxnId="{B43BA9D2-627C-B44C-AEFD-51A0AE86F870}">
      <dgm:prSet/>
      <dgm:spPr/>
      <dgm:t>
        <a:bodyPr/>
        <a:lstStyle/>
        <a:p>
          <a:endParaRPr kumimoji="1" lang="ja-JP" altLang="en-US"/>
        </a:p>
      </dgm:t>
    </dgm:pt>
    <dgm:pt modelId="{2953CF2C-37F9-434A-8E15-4D134B53186B}" type="sibTrans" cxnId="{B43BA9D2-627C-B44C-AEFD-51A0AE86F870}">
      <dgm:prSet/>
      <dgm:spPr/>
      <dgm:t>
        <a:bodyPr/>
        <a:lstStyle/>
        <a:p>
          <a:endParaRPr kumimoji="1" lang="ja-JP" altLang="en-US"/>
        </a:p>
      </dgm:t>
    </dgm:pt>
    <dgm:pt modelId="{E066DC46-D8FA-CD49-8F3F-46A8B5E87AF9}">
      <dgm:prSet/>
      <dgm:spPr/>
      <dgm:t>
        <a:bodyPr/>
        <a:lstStyle/>
        <a:p>
          <a:r>
            <a:rPr kumimoji="1" lang="ja-JP" altLang="en-US" dirty="0"/>
            <a:t>人材育成</a:t>
          </a:r>
          <a:r>
            <a:rPr kumimoji="1" lang="en-US" altLang="ja-JP" dirty="0"/>
            <a:t>/</a:t>
          </a:r>
          <a:r>
            <a:rPr kumimoji="1" lang="ja-JP" altLang="en-US" dirty="0"/>
            <a:t>研修</a:t>
          </a:r>
        </a:p>
      </dgm:t>
    </dgm:pt>
    <dgm:pt modelId="{D219A879-F816-AD45-8681-0669D871B233}" type="parTrans" cxnId="{E5417605-2B55-E245-81F3-C91085A82E81}">
      <dgm:prSet/>
      <dgm:spPr/>
      <dgm:t>
        <a:bodyPr/>
        <a:lstStyle/>
        <a:p>
          <a:endParaRPr kumimoji="1" lang="ja-JP" altLang="en-US"/>
        </a:p>
      </dgm:t>
    </dgm:pt>
    <dgm:pt modelId="{10F16BA5-AE94-BA40-AB07-C4C618961AAE}" type="sibTrans" cxnId="{E5417605-2B55-E245-81F3-C91085A82E81}">
      <dgm:prSet/>
      <dgm:spPr/>
      <dgm:t>
        <a:bodyPr/>
        <a:lstStyle/>
        <a:p>
          <a:endParaRPr kumimoji="1" lang="ja-JP" altLang="en-US"/>
        </a:p>
      </dgm:t>
    </dgm:pt>
    <dgm:pt modelId="{95A1A3AA-FC70-BD4C-8187-123B4B684584}">
      <dgm:prSet/>
      <dgm:spPr/>
      <dgm:t>
        <a:bodyPr/>
        <a:lstStyle/>
        <a:p>
          <a:r>
            <a:rPr kumimoji="1" lang="ja-JP" altLang="en-US" dirty="0"/>
            <a:t>登録</a:t>
          </a:r>
        </a:p>
      </dgm:t>
    </dgm:pt>
    <dgm:pt modelId="{26A42463-B88D-C340-9911-483EB508003E}" type="parTrans" cxnId="{A9382BBB-A232-FB48-8D88-4DDD1F60875F}">
      <dgm:prSet/>
      <dgm:spPr/>
      <dgm:t>
        <a:bodyPr/>
        <a:lstStyle/>
        <a:p>
          <a:endParaRPr kumimoji="1" lang="ja-JP" altLang="en-US"/>
        </a:p>
      </dgm:t>
    </dgm:pt>
    <dgm:pt modelId="{D4E7C431-DBB6-2941-BE60-D6091594DC03}" type="sibTrans" cxnId="{A9382BBB-A232-FB48-8D88-4DDD1F60875F}">
      <dgm:prSet/>
      <dgm:spPr/>
      <dgm:t>
        <a:bodyPr/>
        <a:lstStyle/>
        <a:p>
          <a:endParaRPr kumimoji="1" lang="ja-JP" altLang="en-US"/>
        </a:p>
      </dgm:t>
    </dgm:pt>
    <dgm:pt modelId="{C01C9F66-2E2F-A94B-88E4-96FF9BA6F00E}">
      <dgm:prSet/>
      <dgm:spPr/>
      <dgm:t>
        <a:bodyPr/>
        <a:lstStyle/>
        <a:p>
          <a:r>
            <a:rPr kumimoji="1" lang="ja-JP" altLang="en-US" dirty="0"/>
            <a:t>法務</a:t>
          </a:r>
        </a:p>
      </dgm:t>
    </dgm:pt>
    <dgm:pt modelId="{A4D58AF5-86C5-B149-8201-18B1DD42C1B0}" type="parTrans" cxnId="{9BCC0124-1172-404A-BA2E-39CBAA099B1D}">
      <dgm:prSet/>
      <dgm:spPr/>
      <dgm:t>
        <a:bodyPr/>
        <a:lstStyle/>
        <a:p>
          <a:endParaRPr kumimoji="1" lang="ja-JP" altLang="en-US"/>
        </a:p>
      </dgm:t>
    </dgm:pt>
    <dgm:pt modelId="{17B59374-2986-5243-8C70-1AE82923B4B7}" type="sibTrans" cxnId="{9BCC0124-1172-404A-BA2E-39CBAA099B1D}">
      <dgm:prSet/>
      <dgm:spPr/>
      <dgm:t>
        <a:bodyPr/>
        <a:lstStyle/>
        <a:p>
          <a:endParaRPr kumimoji="1" lang="ja-JP" altLang="en-US"/>
        </a:p>
      </dgm:t>
    </dgm:pt>
    <dgm:pt modelId="{5FFC53E8-420F-42C3-B505-8B9BBC216362}">
      <dgm:prSet/>
      <dgm:spPr/>
      <dgm:t>
        <a:bodyPr/>
        <a:lstStyle/>
        <a:p>
          <a:r>
            <a:rPr kumimoji="1" lang="ja-JP" altLang="en-US" dirty="0"/>
            <a:t>採用</a:t>
          </a:r>
        </a:p>
      </dgm:t>
    </dgm:pt>
    <dgm:pt modelId="{3AAFAC99-67F3-49ED-BF70-95AD9543DDAD}" type="parTrans" cxnId="{36AFA8D6-A6F0-4829-9DB9-BDFED63A2F07}">
      <dgm:prSet/>
      <dgm:spPr/>
      <dgm:t>
        <a:bodyPr/>
        <a:lstStyle/>
        <a:p>
          <a:endParaRPr kumimoji="1" lang="ja-JP" altLang="en-US"/>
        </a:p>
      </dgm:t>
    </dgm:pt>
    <dgm:pt modelId="{289689B3-9E38-4EA9-87B9-822DDD351D7B}" type="sibTrans" cxnId="{36AFA8D6-A6F0-4829-9DB9-BDFED63A2F07}">
      <dgm:prSet/>
      <dgm:spPr/>
      <dgm:t>
        <a:bodyPr/>
        <a:lstStyle/>
        <a:p>
          <a:endParaRPr kumimoji="1" lang="ja-JP" altLang="en-US"/>
        </a:p>
      </dgm:t>
    </dgm:pt>
    <dgm:pt modelId="{C9A006D3-4469-432F-8FF4-37797D468F56}">
      <dgm:prSet/>
      <dgm:spPr/>
      <dgm:t>
        <a:bodyPr/>
        <a:lstStyle/>
        <a:p>
          <a:r>
            <a:rPr kumimoji="1" lang="en-US" altLang="ja-JP" dirty="0"/>
            <a:t>CSR</a:t>
          </a:r>
          <a:endParaRPr kumimoji="1" lang="ja-JP" altLang="en-US" dirty="0"/>
        </a:p>
      </dgm:t>
    </dgm:pt>
    <dgm:pt modelId="{738CCA12-7441-44C7-9CED-BB33321D67B1}" type="parTrans" cxnId="{0BD72DEB-5810-4CA7-9E91-6C719BE5B411}">
      <dgm:prSet/>
      <dgm:spPr/>
      <dgm:t>
        <a:bodyPr/>
        <a:lstStyle/>
        <a:p>
          <a:endParaRPr kumimoji="1" lang="ja-JP" altLang="en-US"/>
        </a:p>
      </dgm:t>
    </dgm:pt>
    <dgm:pt modelId="{2DAF7439-E430-4EBE-B70F-5545144D0FD4}" type="sibTrans" cxnId="{0BD72DEB-5810-4CA7-9E91-6C719BE5B411}">
      <dgm:prSet/>
      <dgm:spPr/>
      <dgm:t>
        <a:bodyPr/>
        <a:lstStyle/>
        <a:p>
          <a:endParaRPr kumimoji="1" lang="ja-JP" altLang="en-US"/>
        </a:p>
      </dgm:t>
    </dgm:pt>
    <dgm:pt modelId="{5ACA2A81-DDEA-AD46-8FA8-697E06737055}" type="pres">
      <dgm:prSet presAssocID="{044D7C3F-469E-BD4C-86EF-044AD1597EB6}" presName="hierChild1" presStyleCnt="0">
        <dgm:presLayoutVars>
          <dgm:orgChart val="1"/>
          <dgm:chPref val="1"/>
          <dgm:dir/>
          <dgm:animOne val="branch"/>
          <dgm:animLvl val="lvl"/>
          <dgm:resizeHandles/>
        </dgm:presLayoutVars>
      </dgm:prSet>
      <dgm:spPr/>
    </dgm:pt>
    <dgm:pt modelId="{89E1E9EE-4EC9-AE47-92B5-C9F298BC392B}" type="pres">
      <dgm:prSet presAssocID="{713DDE34-38CE-DE45-B78B-A919D4248DD5}" presName="hierRoot1" presStyleCnt="0">
        <dgm:presLayoutVars>
          <dgm:hierBranch val="init"/>
        </dgm:presLayoutVars>
      </dgm:prSet>
      <dgm:spPr/>
    </dgm:pt>
    <dgm:pt modelId="{3AE40BC4-9756-2A4A-9452-F257E558E0C9}" type="pres">
      <dgm:prSet presAssocID="{713DDE34-38CE-DE45-B78B-A919D4248DD5}" presName="rootComposite1" presStyleCnt="0"/>
      <dgm:spPr/>
    </dgm:pt>
    <dgm:pt modelId="{89290E13-0357-C043-81C9-4CF9A05F6796}" type="pres">
      <dgm:prSet presAssocID="{713DDE34-38CE-DE45-B78B-A919D4248DD5}" presName="rootText1" presStyleLbl="node0" presStyleIdx="0" presStyleCnt="2">
        <dgm:presLayoutVars>
          <dgm:chPref val="3"/>
        </dgm:presLayoutVars>
      </dgm:prSet>
      <dgm:spPr/>
    </dgm:pt>
    <dgm:pt modelId="{6918C507-3D53-E148-8C0E-74A9323A030A}" type="pres">
      <dgm:prSet presAssocID="{713DDE34-38CE-DE45-B78B-A919D4248DD5}" presName="rootConnector1" presStyleLbl="node1" presStyleIdx="0" presStyleCnt="0"/>
      <dgm:spPr/>
    </dgm:pt>
    <dgm:pt modelId="{2CC9CB98-D1F1-8C4F-9401-E47C225A5202}" type="pres">
      <dgm:prSet presAssocID="{713DDE34-38CE-DE45-B78B-A919D4248DD5}" presName="hierChild2" presStyleCnt="0"/>
      <dgm:spPr/>
    </dgm:pt>
    <dgm:pt modelId="{51985AE6-EB19-5548-A963-528386E39295}" type="pres">
      <dgm:prSet presAssocID="{7DFA9FBB-CF9B-2E47-8F12-79B1DD635279}" presName="Name64" presStyleLbl="parChTrans1D2" presStyleIdx="0" presStyleCnt="6"/>
      <dgm:spPr/>
    </dgm:pt>
    <dgm:pt modelId="{3A99643F-8A33-CB44-9E8D-CE777D76C424}" type="pres">
      <dgm:prSet presAssocID="{E09E0F98-DE75-994A-81F7-EADBBAD1C2F6}" presName="hierRoot2" presStyleCnt="0">
        <dgm:presLayoutVars>
          <dgm:hierBranch val="init"/>
        </dgm:presLayoutVars>
      </dgm:prSet>
      <dgm:spPr/>
    </dgm:pt>
    <dgm:pt modelId="{6B112292-5D4D-6540-8B4C-03274F2EDF35}" type="pres">
      <dgm:prSet presAssocID="{E09E0F98-DE75-994A-81F7-EADBBAD1C2F6}" presName="rootComposite" presStyleCnt="0"/>
      <dgm:spPr/>
    </dgm:pt>
    <dgm:pt modelId="{456042FA-4E1D-E147-A0B6-7B7D8EECA369}" type="pres">
      <dgm:prSet presAssocID="{E09E0F98-DE75-994A-81F7-EADBBAD1C2F6}" presName="rootText" presStyleLbl="node2" presStyleIdx="0" presStyleCnt="6">
        <dgm:presLayoutVars>
          <dgm:chPref val="3"/>
        </dgm:presLayoutVars>
      </dgm:prSet>
      <dgm:spPr/>
    </dgm:pt>
    <dgm:pt modelId="{ADBD027E-9967-2A4E-A1CA-8E1947C28E16}" type="pres">
      <dgm:prSet presAssocID="{E09E0F98-DE75-994A-81F7-EADBBAD1C2F6}" presName="rootConnector" presStyleLbl="node2" presStyleIdx="0" presStyleCnt="6"/>
      <dgm:spPr/>
    </dgm:pt>
    <dgm:pt modelId="{78C9B561-582C-5A48-BCB5-F1C38EFA9B23}" type="pres">
      <dgm:prSet presAssocID="{E09E0F98-DE75-994A-81F7-EADBBAD1C2F6}" presName="hierChild4" presStyleCnt="0"/>
      <dgm:spPr/>
    </dgm:pt>
    <dgm:pt modelId="{F3D7C96A-0571-D945-8347-C927EB31D66C}" type="pres">
      <dgm:prSet presAssocID="{E09E0F98-DE75-994A-81F7-EADBBAD1C2F6}" presName="hierChild5" presStyleCnt="0"/>
      <dgm:spPr/>
    </dgm:pt>
    <dgm:pt modelId="{982874AD-BEAB-3746-99FE-204A1124BA1E}" type="pres">
      <dgm:prSet presAssocID="{837B9373-F5DF-9147-8F6B-5576C15B90D3}" presName="Name64" presStyleLbl="parChTrans1D2" presStyleIdx="1" presStyleCnt="6"/>
      <dgm:spPr/>
    </dgm:pt>
    <dgm:pt modelId="{E35EEF2C-B467-A14C-9BFF-907871FD4C15}" type="pres">
      <dgm:prSet presAssocID="{C2428B32-FDAD-984A-9845-BA6273F493FF}" presName="hierRoot2" presStyleCnt="0">
        <dgm:presLayoutVars>
          <dgm:hierBranch val="init"/>
        </dgm:presLayoutVars>
      </dgm:prSet>
      <dgm:spPr/>
    </dgm:pt>
    <dgm:pt modelId="{FA637EB8-1663-654B-B46F-81D8A9E9117D}" type="pres">
      <dgm:prSet presAssocID="{C2428B32-FDAD-984A-9845-BA6273F493FF}" presName="rootComposite" presStyleCnt="0"/>
      <dgm:spPr/>
    </dgm:pt>
    <dgm:pt modelId="{1D065A87-7CB1-754F-A794-CDAFA9B47FCE}" type="pres">
      <dgm:prSet presAssocID="{C2428B32-FDAD-984A-9845-BA6273F493FF}" presName="rootText" presStyleLbl="node2" presStyleIdx="1" presStyleCnt="6">
        <dgm:presLayoutVars>
          <dgm:chPref val="3"/>
        </dgm:presLayoutVars>
      </dgm:prSet>
      <dgm:spPr/>
    </dgm:pt>
    <dgm:pt modelId="{FCB96002-D456-5742-9BF0-1429BBF76083}" type="pres">
      <dgm:prSet presAssocID="{C2428B32-FDAD-984A-9845-BA6273F493FF}" presName="rootConnector" presStyleLbl="node2" presStyleIdx="1" presStyleCnt="6"/>
      <dgm:spPr/>
    </dgm:pt>
    <dgm:pt modelId="{46D9EFB3-7411-6848-A48B-E420E25BDB4C}" type="pres">
      <dgm:prSet presAssocID="{C2428B32-FDAD-984A-9845-BA6273F493FF}" presName="hierChild4" presStyleCnt="0"/>
      <dgm:spPr/>
    </dgm:pt>
    <dgm:pt modelId="{9BCC1F2C-8C39-4C41-A29A-9D7FAFE21D63}" type="pres">
      <dgm:prSet presAssocID="{C8CFA936-3837-C446-9AA6-F2B4F9F313A4}" presName="Name64" presStyleLbl="parChTrans1D3" presStyleIdx="0" presStyleCnt="6"/>
      <dgm:spPr/>
    </dgm:pt>
    <dgm:pt modelId="{E3423E52-AB4C-B541-A1E9-DBD40BA3BF80}" type="pres">
      <dgm:prSet presAssocID="{DE373E59-CB2B-7F47-838C-6CCF51EE1FF4}" presName="hierRoot2" presStyleCnt="0">
        <dgm:presLayoutVars>
          <dgm:hierBranch val="init"/>
        </dgm:presLayoutVars>
      </dgm:prSet>
      <dgm:spPr/>
    </dgm:pt>
    <dgm:pt modelId="{D954EFB3-1374-C94C-B655-BB2F20FE471C}" type="pres">
      <dgm:prSet presAssocID="{DE373E59-CB2B-7F47-838C-6CCF51EE1FF4}" presName="rootComposite" presStyleCnt="0"/>
      <dgm:spPr/>
    </dgm:pt>
    <dgm:pt modelId="{CBF360F4-3128-1744-AD58-96DDB80F80BE}" type="pres">
      <dgm:prSet presAssocID="{DE373E59-CB2B-7F47-838C-6CCF51EE1FF4}" presName="rootText" presStyleLbl="node3" presStyleIdx="0" presStyleCnt="6">
        <dgm:presLayoutVars>
          <dgm:chPref val="3"/>
        </dgm:presLayoutVars>
      </dgm:prSet>
      <dgm:spPr/>
    </dgm:pt>
    <dgm:pt modelId="{057AA4CC-52EC-6149-9FB8-C70860E7E3E2}" type="pres">
      <dgm:prSet presAssocID="{DE373E59-CB2B-7F47-838C-6CCF51EE1FF4}" presName="rootConnector" presStyleLbl="node3" presStyleIdx="0" presStyleCnt="6"/>
      <dgm:spPr/>
    </dgm:pt>
    <dgm:pt modelId="{F07776EC-4551-7D47-9FB2-1265FEF507AA}" type="pres">
      <dgm:prSet presAssocID="{DE373E59-CB2B-7F47-838C-6CCF51EE1FF4}" presName="hierChild4" presStyleCnt="0"/>
      <dgm:spPr/>
    </dgm:pt>
    <dgm:pt modelId="{9D7C00FE-A935-0B44-B586-F9A0A9D8AEF3}" type="pres">
      <dgm:prSet presAssocID="{DE373E59-CB2B-7F47-838C-6CCF51EE1FF4}" presName="hierChild5" presStyleCnt="0"/>
      <dgm:spPr/>
    </dgm:pt>
    <dgm:pt modelId="{4D917677-5CF7-CB46-8710-EB8A7293EE41}" type="pres">
      <dgm:prSet presAssocID="{9FACFA81-C9F8-6242-9CAD-7BA7FCDF15BE}" presName="Name64" presStyleLbl="parChTrans1D3" presStyleIdx="1" presStyleCnt="6"/>
      <dgm:spPr/>
    </dgm:pt>
    <dgm:pt modelId="{F2B6D441-BF0B-5843-B033-DC170DD68C89}" type="pres">
      <dgm:prSet presAssocID="{9C661E50-AB94-E246-BD2E-1F4A1AA2FBBD}" presName="hierRoot2" presStyleCnt="0">
        <dgm:presLayoutVars>
          <dgm:hierBranch val="init"/>
        </dgm:presLayoutVars>
      </dgm:prSet>
      <dgm:spPr/>
    </dgm:pt>
    <dgm:pt modelId="{35BAF7EF-85ED-284B-A098-0EE9F7D9C8F3}" type="pres">
      <dgm:prSet presAssocID="{9C661E50-AB94-E246-BD2E-1F4A1AA2FBBD}" presName="rootComposite" presStyleCnt="0"/>
      <dgm:spPr/>
    </dgm:pt>
    <dgm:pt modelId="{6E680A0C-61BC-6343-9B90-04D8EA5F2314}" type="pres">
      <dgm:prSet presAssocID="{9C661E50-AB94-E246-BD2E-1F4A1AA2FBBD}" presName="rootText" presStyleLbl="node3" presStyleIdx="1" presStyleCnt="6">
        <dgm:presLayoutVars>
          <dgm:chPref val="3"/>
        </dgm:presLayoutVars>
      </dgm:prSet>
      <dgm:spPr/>
    </dgm:pt>
    <dgm:pt modelId="{A68B10C6-505D-EE4D-82A7-3E525C017C6D}" type="pres">
      <dgm:prSet presAssocID="{9C661E50-AB94-E246-BD2E-1F4A1AA2FBBD}" presName="rootConnector" presStyleLbl="node3" presStyleIdx="1" presStyleCnt="6"/>
      <dgm:spPr/>
    </dgm:pt>
    <dgm:pt modelId="{FF7963A2-6433-A34C-8C62-E4A9C73848DB}" type="pres">
      <dgm:prSet presAssocID="{9C661E50-AB94-E246-BD2E-1F4A1AA2FBBD}" presName="hierChild4" presStyleCnt="0"/>
      <dgm:spPr/>
    </dgm:pt>
    <dgm:pt modelId="{25D32E7A-CFF9-DE43-8DAA-25DC08470D20}" type="pres">
      <dgm:prSet presAssocID="{9C661E50-AB94-E246-BD2E-1F4A1AA2FBBD}" presName="hierChild5" presStyleCnt="0"/>
      <dgm:spPr/>
    </dgm:pt>
    <dgm:pt modelId="{FD527806-CD97-DB48-B333-9A6F8F98495E}" type="pres">
      <dgm:prSet presAssocID="{318E8E7C-C8F4-0D43-B91E-D37471AD5B17}" presName="Name64" presStyleLbl="parChTrans1D3" presStyleIdx="2" presStyleCnt="6"/>
      <dgm:spPr/>
    </dgm:pt>
    <dgm:pt modelId="{409C09A9-4638-6047-9129-45B404AB6F33}" type="pres">
      <dgm:prSet presAssocID="{8A6AA20E-B77C-FC46-97CD-D604ECE8DC0E}" presName="hierRoot2" presStyleCnt="0">
        <dgm:presLayoutVars>
          <dgm:hierBranch val="init"/>
        </dgm:presLayoutVars>
      </dgm:prSet>
      <dgm:spPr/>
    </dgm:pt>
    <dgm:pt modelId="{0F0FCA2C-D292-0A4B-8EF7-06B3288AEDDB}" type="pres">
      <dgm:prSet presAssocID="{8A6AA20E-B77C-FC46-97CD-D604ECE8DC0E}" presName="rootComposite" presStyleCnt="0"/>
      <dgm:spPr/>
    </dgm:pt>
    <dgm:pt modelId="{F772D732-D357-7B46-A68D-70FA81D0A175}" type="pres">
      <dgm:prSet presAssocID="{8A6AA20E-B77C-FC46-97CD-D604ECE8DC0E}" presName="rootText" presStyleLbl="node3" presStyleIdx="2" presStyleCnt="6">
        <dgm:presLayoutVars>
          <dgm:chPref val="3"/>
        </dgm:presLayoutVars>
      </dgm:prSet>
      <dgm:spPr/>
    </dgm:pt>
    <dgm:pt modelId="{E5E98792-664B-CB4F-AD1C-100468487EA5}" type="pres">
      <dgm:prSet presAssocID="{8A6AA20E-B77C-FC46-97CD-D604ECE8DC0E}" presName="rootConnector" presStyleLbl="node3" presStyleIdx="2" presStyleCnt="6"/>
      <dgm:spPr/>
    </dgm:pt>
    <dgm:pt modelId="{85C823CF-A352-824F-B696-95A82C8D4852}" type="pres">
      <dgm:prSet presAssocID="{8A6AA20E-B77C-FC46-97CD-D604ECE8DC0E}" presName="hierChild4" presStyleCnt="0"/>
      <dgm:spPr/>
    </dgm:pt>
    <dgm:pt modelId="{0886B204-7C55-C24E-ACF0-65B9FBF7EED4}" type="pres">
      <dgm:prSet presAssocID="{8A6AA20E-B77C-FC46-97CD-D604ECE8DC0E}" presName="hierChild5" presStyleCnt="0"/>
      <dgm:spPr/>
    </dgm:pt>
    <dgm:pt modelId="{E55B2ACD-6942-7C48-AA13-62F7E790518F}" type="pres">
      <dgm:prSet presAssocID="{D219A879-F816-AD45-8681-0669D871B233}" presName="Name64" presStyleLbl="parChTrans1D3" presStyleIdx="3" presStyleCnt="6"/>
      <dgm:spPr/>
    </dgm:pt>
    <dgm:pt modelId="{63FC9F57-0C66-CC40-89FF-11581A03922F}" type="pres">
      <dgm:prSet presAssocID="{E066DC46-D8FA-CD49-8F3F-46A8B5E87AF9}" presName="hierRoot2" presStyleCnt="0">
        <dgm:presLayoutVars>
          <dgm:hierBranch val="init"/>
        </dgm:presLayoutVars>
      </dgm:prSet>
      <dgm:spPr/>
    </dgm:pt>
    <dgm:pt modelId="{5DCA4F26-BE9F-A14F-B3C8-32FBE2B92E6B}" type="pres">
      <dgm:prSet presAssocID="{E066DC46-D8FA-CD49-8F3F-46A8B5E87AF9}" presName="rootComposite" presStyleCnt="0"/>
      <dgm:spPr/>
    </dgm:pt>
    <dgm:pt modelId="{A44F827C-416A-FD42-8B41-63DCA8713A79}" type="pres">
      <dgm:prSet presAssocID="{E066DC46-D8FA-CD49-8F3F-46A8B5E87AF9}" presName="rootText" presStyleLbl="node3" presStyleIdx="3" presStyleCnt="6">
        <dgm:presLayoutVars>
          <dgm:chPref val="3"/>
        </dgm:presLayoutVars>
      </dgm:prSet>
      <dgm:spPr/>
    </dgm:pt>
    <dgm:pt modelId="{3F1A51E5-F5E4-6F49-B0CD-573F3397393D}" type="pres">
      <dgm:prSet presAssocID="{E066DC46-D8FA-CD49-8F3F-46A8B5E87AF9}" presName="rootConnector" presStyleLbl="node3" presStyleIdx="3" presStyleCnt="6"/>
      <dgm:spPr/>
    </dgm:pt>
    <dgm:pt modelId="{FA50DA3E-70D6-8649-BDB9-4D11F5EE8309}" type="pres">
      <dgm:prSet presAssocID="{E066DC46-D8FA-CD49-8F3F-46A8B5E87AF9}" presName="hierChild4" presStyleCnt="0"/>
      <dgm:spPr/>
    </dgm:pt>
    <dgm:pt modelId="{1151A623-5B9A-8B43-8527-5D1960E40F67}" type="pres">
      <dgm:prSet presAssocID="{E066DC46-D8FA-CD49-8F3F-46A8B5E87AF9}" presName="hierChild5" presStyleCnt="0"/>
      <dgm:spPr/>
    </dgm:pt>
    <dgm:pt modelId="{5D69C04C-1AC5-334D-97F8-E5F8EDC6E276}" type="pres">
      <dgm:prSet presAssocID="{A4D58AF5-86C5-B149-8201-18B1DD42C1B0}" presName="Name64" presStyleLbl="parChTrans1D3" presStyleIdx="4" presStyleCnt="6"/>
      <dgm:spPr/>
    </dgm:pt>
    <dgm:pt modelId="{9B80A557-8E79-A744-ADE4-E113E4F71DA1}" type="pres">
      <dgm:prSet presAssocID="{C01C9F66-2E2F-A94B-88E4-96FF9BA6F00E}" presName="hierRoot2" presStyleCnt="0">
        <dgm:presLayoutVars>
          <dgm:hierBranch val="init"/>
        </dgm:presLayoutVars>
      </dgm:prSet>
      <dgm:spPr/>
    </dgm:pt>
    <dgm:pt modelId="{583BD1BF-4CC4-6245-A4B2-6B48A896DF90}" type="pres">
      <dgm:prSet presAssocID="{C01C9F66-2E2F-A94B-88E4-96FF9BA6F00E}" presName="rootComposite" presStyleCnt="0"/>
      <dgm:spPr/>
    </dgm:pt>
    <dgm:pt modelId="{EDD5A486-0C71-0642-9864-5CAD11E2F857}" type="pres">
      <dgm:prSet presAssocID="{C01C9F66-2E2F-A94B-88E4-96FF9BA6F00E}" presName="rootText" presStyleLbl="node3" presStyleIdx="4" presStyleCnt="6" custLinFactNeighborX="66659" custLinFactNeighborY="-3136">
        <dgm:presLayoutVars>
          <dgm:chPref val="3"/>
        </dgm:presLayoutVars>
      </dgm:prSet>
      <dgm:spPr/>
    </dgm:pt>
    <dgm:pt modelId="{5B59E636-F11A-454C-9BF5-E37CBA5613E6}" type="pres">
      <dgm:prSet presAssocID="{C01C9F66-2E2F-A94B-88E4-96FF9BA6F00E}" presName="rootConnector" presStyleLbl="node3" presStyleIdx="4" presStyleCnt="6"/>
      <dgm:spPr/>
    </dgm:pt>
    <dgm:pt modelId="{C6E12E1E-92B8-B442-BF91-AFAB6DC17703}" type="pres">
      <dgm:prSet presAssocID="{C01C9F66-2E2F-A94B-88E4-96FF9BA6F00E}" presName="hierChild4" presStyleCnt="0"/>
      <dgm:spPr/>
    </dgm:pt>
    <dgm:pt modelId="{EAED69E7-0B8F-B642-854E-8DD7BE494E7A}" type="pres">
      <dgm:prSet presAssocID="{C01C9F66-2E2F-A94B-88E4-96FF9BA6F00E}" presName="hierChild5" presStyleCnt="0"/>
      <dgm:spPr/>
    </dgm:pt>
    <dgm:pt modelId="{DAE40352-372C-4305-8CAD-091BEC00521A}" type="pres">
      <dgm:prSet presAssocID="{738CCA12-7441-44C7-9CED-BB33321D67B1}" presName="Name64" presStyleLbl="parChTrans1D3" presStyleIdx="5" presStyleCnt="6"/>
      <dgm:spPr/>
    </dgm:pt>
    <dgm:pt modelId="{A027A226-7875-4383-A812-87FC74DD02D6}" type="pres">
      <dgm:prSet presAssocID="{C9A006D3-4469-432F-8FF4-37797D468F56}" presName="hierRoot2" presStyleCnt="0">
        <dgm:presLayoutVars>
          <dgm:hierBranch val="init"/>
        </dgm:presLayoutVars>
      </dgm:prSet>
      <dgm:spPr/>
    </dgm:pt>
    <dgm:pt modelId="{7C0C6BAC-3678-4F09-8C14-E780847F4EFC}" type="pres">
      <dgm:prSet presAssocID="{C9A006D3-4469-432F-8FF4-37797D468F56}" presName="rootComposite" presStyleCnt="0"/>
      <dgm:spPr/>
    </dgm:pt>
    <dgm:pt modelId="{A2022F9B-0BCC-4E19-8633-61306B427CB9}" type="pres">
      <dgm:prSet presAssocID="{C9A006D3-4469-432F-8FF4-37797D468F56}" presName="rootText" presStyleLbl="node3" presStyleIdx="5" presStyleCnt="6">
        <dgm:presLayoutVars>
          <dgm:chPref val="3"/>
        </dgm:presLayoutVars>
      </dgm:prSet>
      <dgm:spPr/>
    </dgm:pt>
    <dgm:pt modelId="{A760E415-85FF-46B7-8D58-7ACF82C990DA}" type="pres">
      <dgm:prSet presAssocID="{C9A006D3-4469-432F-8FF4-37797D468F56}" presName="rootConnector" presStyleLbl="node3" presStyleIdx="5" presStyleCnt="6"/>
      <dgm:spPr/>
    </dgm:pt>
    <dgm:pt modelId="{0A549995-FC67-494C-80C0-61AB8FC4C9AE}" type="pres">
      <dgm:prSet presAssocID="{C9A006D3-4469-432F-8FF4-37797D468F56}" presName="hierChild4" presStyleCnt="0"/>
      <dgm:spPr/>
    </dgm:pt>
    <dgm:pt modelId="{064D1601-E16F-476A-AA73-AC9E1AD630D6}" type="pres">
      <dgm:prSet presAssocID="{C9A006D3-4469-432F-8FF4-37797D468F56}" presName="hierChild5" presStyleCnt="0"/>
      <dgm:spPr/>
    </dgm:pt>
    <dgm:pt modelId="{5CEBA085-CF4F-A344-BB7B-823EC122782D}" type="pres">
      <dgm:prSet presAssocID="{C2428B32-FDAD-984A-9845-BA6273F493FF}" presName="hierChild5" presStyleCnt="0"/>
      <dgm:spPr/>
    </dgm:pt>
    <dgm:pt modelId="{FB0C3CC2-1437-F146-8A40-D67601C5A9E2}" type="pres">
      <dgm:prSet presAssocID="{6C8EA239-6933-8244-BE9C-215E9B949EC6}" presName="Name64" presStyleLbl="parChTrans1D2" presStyleIdx="2" presStyleCnt="6"/>
      <dgm:spPr/>
    </dgm:pt>
    <dgm:pt modelId="{454E6659-65E1-2545-B953-9E244049E96E}" type="pres">
      <dgm:prSet presAssocID="{FA624F4B-5B65-2644-8798-341838F280CF}" presName="hierRoot2" presStyleCnt="0">
        <dgm:presLayoutVars>
          <dgm:hierBranch val="init"/>
        </dgm:presLayoutVars>
      </dgm:prSet>
      <dgm:spPr/>
    </dgm:pt>
    <dgm:pt modelId="{16DB5867-E41F-E940-B370-999C17DF89AC}" type="pres">
      <dgm:prSet presAssocID="{FA624F4B-5B65-2644-8798-341838F280CF}" presName="rootComposite" presStyleCnt="0"/>
      <dgm:spPr/>
    </dgm:pt>
    <dgm:pt modelId="{4BC1CBE0-28CC-8E49-A2A5-FC83C9835A5A}" type="pres">
      <dgm:prSet presAssocID="{FA624F4B-5B65-2644-8798-341838F280CF}" presName="rootText" presStyleLbl="node2" presStyleIdx="2" presStyleCnt="6">
        <dgm:presLayoutVars>
          <dgm:chPref val="3"/>
        </dgm:presLayoutVars>
      </dgm:prSet>
      <dgm:spPr/>
    </dgm:pt>
    <dgm:pt modelId="{26263D16-C48C-F342-B84B-A8B77AB8D3AF}" type="pres">
      <dgm:prSet presAssocID="{FA624F4B-5B65-2644-8798-341838F280CF}" presName="rootConnector" presStyleLbl="node2" presStyleIdx="2" presStyleCnt="6"/>
      <dgm:spPr/>
    </dgm:pt>
    <dgm:pt modelId="{32AA5E88-3D46-2048-9F88-CDB03762F8C9}" type="pres">
      <dgm:prSet presAssocID="{FA624F4B-5B65-2644-8798-341838F280CF}" presName="hierChild4" presStyleCnt="0"/>
      <dgm:spPr/>
    </dgm:pt>
    <dgm:pt modelId="{3E49122E-B43A-364F-A390-179AE36F610C}" type="pres">
      <dgm:prSet presAssocID="{FA624F4B-5B65-2644-8798-341838F280CF}" presName="hierChild5" presStyleCnt="0"/>
      <dgm:spPr/>
    </dgm:pt>
    <dgm:pt modelId="{749D57C0-3B99-EB46-95C8-4BCCE1988127}" type="pres">
      <dgm:prSet presAssocID="{7D19E13D-57A7-424E-A4A5-BCEEFEE8FBE8}" presName="Name64" presStyleLbl="parChTrans1D2" presStyleIdx="3" presStyleCnt="6"/>
      <dgm:spPr/>
    </dgm:pt>
    <dgm:pt modelId="{20D04688-F7AE-4D4B-B27F-3E616DC58979}" type="pres">
      <dgm:prSet presAssocID="{698D4FBE-6E73-4047-887E-D5B00D573FD1}" presName="hierRoot2" presStyleCnt="0">
        <dgm:presLayoutVars>
          <dgm:hierBranch val="init"/>
        </dgm:presLayoutVars>
      </dgm:prSet>
      <dgm:spPr/>
    </dgm:pt>
    <dgm:pt modelId="{8FC0359B-8A22-4645-967D-9FD5C16F7C79}" type="pres">
      <dgm:prSet presAssocID="{698D4FBE-6E73-4047-887E-D5B00D573FD1}" presName="rootComposite" presStyleCnt="0"/>
      <dgm:spPr/>
    </dgm:pt>
    <dgm:pt modelId="{E3AA908F-8E7A-624C-9395-7ABCCDC7BC33}" type="pres">
      <dgm:prSet presAssocID="{698D4FBE-6E73-4047-887E-D5B00D573FD1}" presName="rootText" presStyleLbl="node2" presStyleIdx="3" presStyleCnt="6">
        <dgm:presLayoutVars>
          <dgm:chPref val="3"/>
        </dgm:presLayoutVars>
      </dgm:prSet>
      <dgm:spPr/>
    </dgm:pt>
    <dgm:pt modelId="{CE328354-F212-A345-9A91-DEE326EE761D}" type="pres">
      <dgm:prSet presAssocID="{698D4FBE-6E73-4047-887E-D5B00D573FD1}" presName="rootConnector" presStyleLbl="node2" presStyleIdx="3" presStyleCnt="6"/>
      <dgm:spPr/>
    </dgm:pt>
    <dgm:pt modelId="{1EFB335D-6171-C547-BE8D-71AC077831AF}" type="pres">
      <dgm:prSet presAssocID="{698D4FBE-6E73-4047-887E-D5B00D573FD1}" presName="hierChild4" presStyleCnt="0"/>
      <dgm:spPr/>
    </dgm:pt>
    <dgm:pt modelId="{7FC70027-0C48-7848-AFD7-A7F7F3132B90}" type="pres">
      <dgm:prSet presAssocID="{698D4FBE-6E73-4047-887E-D5B00D573FD1}" presName="hierChild5" presStyleCnt="0"/>
      <dgm:spPr/>
    </dgm:pt>
    <dgm:pt modelId="{7BF8FA3E-B147-D14C-81AA-93AF9A8415BA}" type="pres">
      <dgm:prSet presAssocID="{A55309EA-490F-4B41-83F7-B4C08BD706EC}" presName="Name64" presStyleLbl="parChTrans1D2" presStyleIdx="4" presStyleCnt="6"/>
      <dgm:spPr/>
    </dgm:pt>
    <dgm:pt modelId="{7123F85B-FEB4-5344-818E-D8D06D8E8290}" type="pres">
      <dgm:prSet presAssocID="{77C6F1B7-C319-B440-937B-E51BA2AC0013}" presName="hierRoot2" presStyleCnt="0">
        <dgm:presLayoutVars>
          <dgm:hierBranch val="init"/>
        </dgm:presLayoutVars>
      </dgm:prSet>
      <dgm:spPr/>
    </dgm:pt>
    <dgm:pt modelId="{F436E5E9-69EC-3044-B551-4B6594700483}" type="pres">
      <dgm:prSet presAssocID="{77C6F1B7-C319-B440-937B-E51BA2AC0013}" presName="rootComposite" presStyleCnt="0"/>
      <dgm:spPr/>
    </dgm:pt>
    <dgm:pt modelId="{3814EED5-0C23-A54B-B7AC-5BA9EE5FD2DB}" type="pres">
      <dgm:prSet presAssocID="{77C6F1B7-C319-B440-937B-E51BA2AC0013}" presName="rootText" presStyleLbl="node2" presStyleIdx="4" presStyleCnt="6">
        <dgm:presLayoutVars>
          <dgm:chPref val="3"/>
        </dgm:presLayoutVars>
      </dgm:prSet>
      <dgm:spPr/>
    </dgm:pt>
    <dgm:pt modelId="{7A15FCC1-0DF6-D142-AC2B-DDC77C27F0A5}" type="pres">
      <dgm:prSet presAssocID="{77C6F1B7-C319-B440-937B-E51BA2AC0013}" presName="rootConnector" presStyleLbl="node2" presStyleIdx="4" presStyleCnt="6"/>
      <dgm:spPr/>
    </dgm:pt>
    <dgm:pt modelId="{B6E997DC-B871-054D-BB69-592F58DA935C}" type="pres">
      <dgm:prSet presAssocID="{77C6F1B7-C319-B440-937B-E51BA2AC0013}" presName="hierChild4" presStyleCnt="0"/>
      <dgm:spPr/>
    </dgm:pt>
    <dgm:pt modelId="{7866465C-C668-6740-A86A-DDA3192DB0CD}" type="pres">
      <dgm:prSet presAssocID="{77C6F1B7-C319-B440-937B-E51BA2AC0013}" presName="hierChild5" presStyleCnt="0"/>
      <dgm:spPr/>
    </dgm:pt>
    <dgm:pt modelId="{58CCFB51-8991-4410-B778-1B5F946241DF}" type="pres">
      <dgm:prSet presAssocID="{3AAFAC99-67F3-49ED-BF70-95AD9543DDAD}" presName="Name64" presStyleLbl="parChTrans1D2" presStyleIdx="5" presStyleCnt="6"/>
      <dgm:spPr/>
    </dgm:pt>
    <dgm:pt modelId="{3CF0AA70-474B-45CB-AA9E-072D2E74FEA1}" type="pres">
      <dgm:prSet presAssocID="{5FFC53E8-420F-42C3-B505-8B9BBC216362}" presName="hierRoot2" presStyleCnt="0">
        <dgm:presLayoutVars>
          <dgm:hierBranch val="init"/>
        </dgm:presLayoutVars>
      </dgm:prSet>
      <dgm:spPr/>
    </dgm:pt>
    <dgm:pt modelId="{BD0000E6-D8A0-43C1-A2D1-5A056D77527B}" type="pres">
      <dgm:prSet presAssocID="{5FFC53E8-420F-42C3-B505-8B9BBC216362}" presName="rootComposite" presStyleCnt="0"/>
      <dgm:spPr/>
    </dgm:pt>
    <dgm:pt modelId="{799D4074-3642-4D0D-BD7B-F57DF453BEEF}" type="pres">
      <dgm:prSet presAssocID="{5FFC53E8-420F-42C3-B505-8B9BBC216362}" presName="rootText" presStyleLbl="node2" presStyleIdx="5" presStyleCnt="6">
        <dgm:presLayoutVars>
          <dgm:chPref val="3"/>
        </dgm:presLayoutVars>
      </dgm:prSet>
      <dgm:spPr/>
    </dgm:pt>
    <dgm:pt modelId="{0EA90B51-53A2-4AFD-8A75-99BC5205A403}" type="pres">
      <dgm:prSet presAssocID="{5FFC53E8-420F-42C3-B505-8B9BBC216362}" presName="rootConnector" presStyleLbl="node2" presStyleIdx="5" presStyleCnt="6"/>
      <dgm:spPr/>
    </dgm:pt>
    <dgm:pt modelId="{32E8FDBB-3DA0-4E02-9D1D-B7FDB25F44D1}" type="pres">
      <dgm:prSet presAssocID="{5FFC53E8-420F-42C3-B505-8B9BBC216362}" presName="hierChild4" presStyleCnt="0"/>
      <dgm:spPr/>
    </dgm:pt>
    <dgm:pt modelId="{23D45D74-6A15-4751-BF7F-B1B69AB10A83}" type="pres">
      <dgm:prSet presAssocID="{5FFC53E8-420F-42C3-B505-8B9BBC216362}" presName="hierChild5" presStyleCnt="0"/>
      <dgm:spPr/>
    </dgm:pt>
    <dgm:pt modelId="{E5D9801D-C398-CF48-B558-428A60603A5B}" type="pres">
      <dgm:prSet presAssocID="{713DDE34-38CE-DE45-B78B-A919D4248DD5}" presName="hierChild3" presStyleCnt="0"/>
      <dgm:spPr/>
    </dgm:pt>
    <dgm:pt modelId="{DB7BC396-E205-5046-9C9D-AD9E453C445F}" type="pres">
      <dgm:prSet presAssocID="{95A1A3AA-FC70-BD4C-8187-123B4B684584}" presName="hierRoot1" presStyleCnt="0">
        <dgm:presLayoutVars>
          <dgm:hierBranch val="init"/>
        </dgm:presLayoutVars>
      </dgm:prSet>
      <dgm:spPr/>
    </dgm:pt>
    <dgm:pt modelId="{75F937A2-35B8-4848-992E-0CE36540B728}" type="pres">
      <dgm:prSet presAssocID="{95A1A3AA-FC70-BD4C-8187-123B4B684584}" presName="rootComposite1" presStyleCnt="0"/>
      <dgm:spPr/>
    </dgm:pt>
    <dgm:pt modelId="{8D343011-C683-894C-9174-3509D4B449C3}" type="pres">
      <dgm:prSet presAssocID="{95A1A3AA-FC70-BD4C-8187-123B4B684584}" presName="rootText1" presStyleLbl="node0" presStyleIdx="1" presStyleCnt="2">
        <dgm:presLayoutVars>
          <dgm:chPref val="3"/>
        </dgm:presLayoutVars>
      </dgm:prSet>
      <dgm:spPr/>
    </dgm:pt>
    <dgm:pt modelId="{7EEF23E0-2CFF-1947-9813-7C6D01D0B2F3}" type="pres">
      <dgm:prSet presAssocID="{95A1A3AA-FC70-BD4C-8187-123B4B684584}" presName="rootConnector1" presStyleLbl="node1" presStyleIdx="0" presStyleCnt="0"/>
      <dgm:spPr/>
    </dgm:pt>
    <dgm:pt modelId="{FEC7104E-C5EA-FB4A-BBA9-FF7CA30E9B8A}" type="pres">
      <dgm:prSet presAssocID="{95A1A3AA-FC70-BD4C-8187-123B4B684584}" presName="hierChild2" presStyleCnt="0"/>
      <dgm:spPr/>
    </dgm:pt>
    <dgm:pt modelId="{BB8F93D6-8321-CB43-8858-02505DAC2B32}" type="pres">
      <dgm:prSet presAssocID="{95A1A3AA-FC70-BD4C-8187-123B4B684584}" presName="hierChild3" presStyleCnt="0"/>
      <dgm:spPr/>
    </dgm:pt>
  </dgm:ptLst>
  <dgm:cxnLst>
    <dgm:cxn modelId="{E5417605-2B55-E245-81F3-C91085A82E81}" srcId="{C2428B32-FDAD-984A-9845-BA6273F493FF}" destId="{E066DC46-D8FA-CD49-8F3F-46A8B5E87AF9}" srcOrd="3" destOrd="0" parTransId="{D219A879-F816-AD45-8681-0669D871B233}" sibTransId="{10F16BA5-AE94-BA40-AB07-C4C618961AAE}"/>
    <dgm:cxn modelId="{0141BF08-8047-BD44-903C-08099233E9B6}" type="presOf" srcId="{A4D58AF5-86C5-B149-8201-18B1DD42C1B0}" destId="{5D69C04C-1AC5-334D-97F8-E5F8EDC6E276}" srcOrd="0" destOrd="0" presId="urn:microsoft.com/office/officeart/2009/3/layout/HorizontalOrganizationChart"/>
    <dgm:cxn modelId="{A5E79E09-D685-B24D-A16E-F4967E77E86D}" type="presOf" srcId="{9C661E50-AB94-E246-BD2E-1F4A1AA2FBBD}" destId="{A68B10C6-505D-EE4D-82A7-3E525C017C6D}" srcOrd="1" destOrd="0" presId="urn:microsoft.com/office/officeart/2009/3/layout/HorizontalOrganizationChart"/>
    <dgm:cxn modelId="{9E89290F-2116-5B46-A7C3-E469112737DC}" srcId="{713DDE34-38CE-DE45-B78B-A919D4248DD5}" destId="{C2428B32-FDAD-984A-9845-BA6273F493FF}" srcOrd="1" destOrd="0" parTransId="{837B9373-F5DF-9147-8F6B-5576C15B90D3}" sibTransId="{B67B9422-4BCA-9C43-BAF8-060E6C2E86A5}"/>
    <dgm:cxn modelId="{9BCC0124-1172-404A-BA2E-39CBAA099B1D}" srcId="{C2428B32-FDAD-984A-9845-BA6273F493FF}" destId="{C01C9F66-2E2F-A94B-88E4-96FF9BA6F00E}" srcOrd="4" destOrd="0" parTransId="{A4D58AF5-86C5-B149-8201-18B1DD42C1B0}" sibTransId="{17B59374-2986-5243-8C70-1AE82923B4B7}"/>
    <dgm:cxn modelId="{2FA96829-C99D-B340-8139-2EA6462528B4}" type="presOf" srcId="{D219A879-F816-AD45-8681-0669D871B233}" destId="{E55B2ACD-6942-7C48-AA13-62F7E790518F}" srcOrd="0" destOrd="0" presId="urn:microsoft.com/office/officeart/2009/3/layout/HorizontalOrganizationChart"/>
    <dgm:cxn modelId="{8F0F1931-9FF2-3F40-839D-7364FCF08AC6}" type="presOf" srcId="{837B9373-F5DF-9147-8F6B-5576C15B90D3}" destId="{982874AD-BEAB-3746-99FE-204A1124BA1E}" srcOrd="0" destOrd="0" presId="urn:microsoft.com/office/officeart/2009/3/layout/HorizontalOrganizationChart"/>
    <dgm:cxn modelId="{A981D833-7D60-7A4F-BC66-553A3AFC9707}" srcId="{713DDE34-38CE-DE45-B78B-A919D4248DD5}" destId="{E09E0F98-DE75-994A-81F7-EADBBAD1C2F6}" srcOrd="0" destOrd="0" parTransId="{7DFA9FBB-CF9B-2E47-8F12-79B1DD635279}" sibTransId="{C1D7A1AB-65EF-6A45-AB03-DC2543A45BF0}"/>
    <dgm:cxn modelId="{B6E78134-6D3B-5742-88EE-78D3583B9FE0}" srcId="{713DDE34-38CE-DE45-B78B-A919D4248DD5}" destId="{698D4FBE-6E73-4047-887E-D5B00D573FD1}" srcOrd="3" destOrd="0" parTransId="{7D19E13D-57A7-424E-A4A5-BCEEFEE8FBE8}" sibTransId="{B6D79031-A2D3-574D-8560-A210C987FA1B}"/>
    <dgm:cxn modelId="{7054F238-ED1D-8A47-B68C-B964B6E99FF8}" type="presOf" srcId="{DE373E59-CB2B-7F47-838C-6CCF51EE1FF4}" destId="{CBF360F4-3128-1744-AD58-96DDB80F80BE}" srcOrd="0" destOrd="0" presId="urn:microsoft.com/office/officeart/2009/3/layout/HorizontalOrganizationChart"/>
    <dgm:cxn modelId="{A1FA3339-1412-ED48-BEE3-2C0F7CB49D32}" type="presOf" srcId="{77C6F1B7-C319-B440-937B-E51BA2AC0013}" destId="{3814EED5-0C23-A54B-B7AC-5BA9EE5FD2DB}" srcOrd="0" destOrd="0" presId="urn:microsoft.com/office/officeart/2009/3/layout/HorizontalOrganizationChart"/>
    <dgm:cxn modelId="{C9234F3F-4A6C-794C-A581-5BE6481245F4}" type="presOf" srcId="{7DFA9FBB-CF9B-2E47-8F12-79B1DD635279}" destId="{51985AE6-EB19-5548-A963-528386E39295}" srcOrd="0" destOrd="0" presId="urn:microsoft.com/office/officeart/2009/3/layout/HorizontalOrganizationChart"/>
    <dgm:cxn modelId="{06AF605E-798E-844D-B61E-A4F4234AB802}" type="presOf" srcId="{A55309EA-490F-4B41-83F7-B4C08BD706EC}" destId="{7BF8FA3E-B147-D14C-81AA-93AF9A8415BA}" srcOrd="0" destOrd="0" presId="urn:microsoft.com/office/officeart/2009/3/layout/HorizontalOrganizationChart"/>
    <dgm:cxn modelId="{10F0EE43-7941-D448-9377-A7ED5B32E834}" type="presOf" srcId="{8A6AA20E-B77C-FC46-97CD-D604ECE8DC0E}" destId="{E5E98792-664B-CB4F-AD1C-100468487EA5}" srcOrd="1" destOrd="0" presId="urn:microsoft.com/office/officeart/2009/3/layout/HorizontalOrganizationChart"/>
    <dgm:cxn modelId="{95B26644-6F34-7D45-ABC5-7952AE23675C}" srcId="{C2428B32-FDAD-984A-9845-BA6273F493FF}" destId="{9C661E50-AB94-E246-BD2E-1F4A1AA2FBBD}" srcOrd="1" destOrd="0" parTransId="{9FACFA81-C9F8-6242-9CAD-7BA7FCDF15BE}" sibTransId="{ED317619-CCAE-514F-AC48-2BBBB533A1F9}"/>
    <dgm:cxn modelId="{F1F9E869-3865-C440-A1FB-F9544BAD9D6F}" type="presOf" srcId="{C2428B32-FDAD-984A-9845-BA6273F493FF}" destId="{1D065A87-7CB1-754F-A794-CDAFA9B47FCE}" srcOrd="0" destOrd="0" presId="urn:microsoft.com/office/officeart/2009/3/layout/HorizontalOrganizationChart"/>
    <dgm:cxn modelId="{C57E104C-5800-D044-AC81-3EFBA8353371}" type="presOf" srcId="{6C8EA239-6933-8244-BE9C-215E9B949EC6}" destId="{FB0C3CC2-1437-F146-8A40-D67601C5A9E2}" srcOrd="0" destOrd="0" presId="urn:microsoft.com/office/officeart/2009/3/layout/HorizontalOrganizationChart"/>
    <dgm:cxn modelId="{6606904E-BBE2-CC4D-BD1A-6342AB108CA8}" type="presOf" srcId="{318E8E7C-C8F4-0D43-B91E-D37471AD5B17}" destId="{FD527806-CD97-DB48-B333-9A6F8F98495E}" srcOrd="0" destOrd="0" presId="urn:microsoft.com/office/officeart/2009/3/layout/HorizontalOrganizationChart"/>
    <dgm:cxn modelId="{CF63B06F-405A-5E47-AFA4-693BFE7CF944}" type="presOf" srcId="{C01C9F66-2E2F-A94B-88E4-96FF9BA6F00E}" destId="{EDD5A486-0C71-0642-9864-5CAD11E2F857}" srcOrd="0" destOrd="0" presId="urn:microsoft.com/office/officeart/2009/3/layout/HorizontalOrganizationChart"/>
    <dgm:cxn modelId="{DB53D850-3A51-5645-820C-18C263FCBDE0}" type="presOf" srcId="{7D19E13D-57A7-424E-A4A5-BCEEFEE8FBE8}" destId="{749D57C0-3B99-EB46-95C8-4BCCE1988127}" srcOrd="0" destOrd="0" presId="urn:microsoft.com/office/officeart/2009/3/layout/HorizontalOrganizationChart"/>
    <dgm:cxn modelId="{6B44A552-7D14-D84F-ACA2-4C5D3AE44E38}" type="presOf" srcId="{713DDE34-38CE-DE45-B78B-A919D4248DD5}" destId="{89290E13-0357-C043-81C9-4CF9A05F6796}" srcOrd="0" destOrd="0" presId="urn:microsoft.com/office/officeart/2009/3/layout/HorizontalOrganizationChart"/>
    <dgm:cxn modelId="{14DFEA52-75AC-664A-A1B0-C36FE55EF996}" type="presOf" srcId="{E066DC46-D8FA-CD49-8F3F-46A8B5E87AF9}" destId="{3F1A51E5-F5E4-6F49-B0CD-573F3397393D}" srcOrd="1" destOrd="0" presId="urn:microsoft.com/office/officeart/2009/3/layout/HorizontalOrganizationChart"/>
    <dgm:cxn modelId="{3C110E73-7054-49E2-A500-C37981F353EF}" type="presOf" srcId="{C9A006D3-4469-432F-8FF4-37797D468F56}" destId="{A2022F9B-0BCC-4E19-8633-61306B427CB9}" srcOrd="0" destOrd="0" presId="urn:microsoft.com/office/officeart/2009/3/layout/HorizontalOrganizationChart"/>
    <dgm:cxn modelId="{3A3D3773-1C42-6144-8FF3-11D9F1FFE886}" type="presOf" srcId="{E066DC46-D8FA-CD49-8F3F-46A8B5E87AF9}" destId="{A44F827C-416A-FD42-8B41-63DCA8713A79}" srcOrd="0" destOrd="0" presId="urn:microsoft.com/office/officeart/2009/3/layout/HorizontalOrganizationChart"/>
    <dgm:cxn modelId="{DE5E5075-91A1-764E-9263-815B5BE7353D}" srcId="{044D7C3F-469E-BD4C-86EF-044AD1597EB6}" destId="{713DDE34-38CE-DE45-B78B-A919D4248DD5}" srcOrd="0" destOrd="0" parTransId="{85524109-1391-9C48-906B-77ACFC759E4A}" sibTransId="{FBABDDFB-72C9-0941-99B6-1BEDA3CFF5EF}"/>
    <dgm:cxn modelId="{689D155A-8963-0C4B-B7BD-BA3F924368FE}" type="presOf" srcId="{698D4FBE-6E73-4047-887E-D5B00D573FD1}" destId="{CE328354-F212-A345-9A91-DEE326EE761D}" srcOrd="1" destOrd="0" presId="urn:microsoft.com/office/officeart/2009/3/layout/HorizontalOrganizationChart"/>
    <dgm:cxn modelId="{02F91B5A-0D63-6D4C-B114-502FFFA082D6}" type="presOf" srcId="{95A1A3AA-FC70-BD4C-8187-123B4B684584}" destId="{8D343011-C683-894C-9174-3509D4B449C3}" srcOrd="0" destOrd="0" presId="urn:microsoft.com/office/officeart/2009/3/layout/HorizontalOrganizationChart"/>
    <dgm:cxn modelId="{0EA7AB83-1A96-3649-9EAB-64194C297B2F}" type="presOf" srcId="{698D4FBE-6E73-4047-887E-D5B00D573FD1}" destId="{E3AA908F-8E7A-624C-9395-7ABCCDC7BC33}" srcOrd="0" destOrd="0" presId="urn:microsoft.com/office/officeart/2009/3/layout/HorizontalOrganizationChart"/>
    <dgm:cxn modelId="{4949C38B-0A75-B548-A039-1CF0EF443098}" type="presOf" srcId="{C8CFA936-3837-C446-9AA6-F2B4F9F313A4}" destId="{9BCC1F2C-8C39-4C41-A29A-9D7FAFE21D63}" srcOrd="0" destOrd="0" presId="urn:microsoft.com/office/officeart/2009/3/layout/HorizontalOrganizationChart"/>
    <dgm:cxn modelId="{6FB2279B-8374-774A-BE20-FE984369487F}" type="presOf" srcId="{8A6AA20E-B77C-FC46-97CD-D604ECE8DC0E}" destId="{F772D732-D357-7B46-A68D-70FA81D0A175}" srcOrd="0" destOrd="0" presId="urn:microsoft.com/office/officeart/2009/3/layout/HorizontalOrganizationChart"/>
    <dgm:cxn modelId="{535B919F-9D26-8E49-9613-FFC2F45A18C5}" type="presOf" srcId="{FA624F4B-5B65-2644-8798-341838F280CF}" destId="{26263D16-C48C-F342-B84B-A8B77AB8D3AF}" srcOrd="1" destOrd="0" presId="urn:microsoft.com/office/officeart/2009/3/layout/HorizontalOrganizationChart"/>
    <dgm:cxn modelId="{B0425AA0-FA5F-A849-8EB3-0249E5D28DD6}" type="presOf" srcId="{044D7C3F-469E-BD4C-86EF-044AD1597EB6}" destId="{5ACA2A81-DDEA-AD46-8FA8-697E06737055}" srcOrd="0" destOrd="0" presId="urn:microsoft.com/office/officeart/2009/3/layout/HorizontalOrganizationChart"/>
    <dgm:cxn modelId="{6D6860AA-1F4A-4CBD-AF60-1B4077EA46FD}" type="presOf" srcId="{C9A006D3-4469-432F-8FF4-37797D468F56}" destId="{A760E415-85FF-46B7-8D58-7ACF82C990DA}" srcOrd="1" destOrd="0" presId="urn:microsoft.com/office/officeart/2009/3/layout/HorizontalOrganizationChart"/>
    <dgm:cxn modelId="{ED2A3FAE-0F15-484D-92F5-B622ECDAFCD6}" type="presOf" srcId="{DE373E59-CB2B-7F47-838C-6CCF51EE1FF4}" destId="{057AA4CC-52EC-6149-9FB8-C70860E7E3E2}" srcOrd="1" destOrd="0" presId="urn:microsoft.com/office/officeart/2009/3/layout/HorizontalOrganizationChart"/>
    <dgm:cxn modelId="{B3DE39B1-62A7-9842-9B0E-E8841E1B881D}" type="presOf" srcId="{FA624F4B-5B65-2644-8798-341838F280CF}" destId="{4BC1CBE0-28CC-8E49-A2A5-FC83C9835A5A}" srcOrd="0" destOrd="0" presId="urn:microsoft.com/office/officeart/2009/3/layout/HorizontalOrganizationChart"/>
    <dgm:cxn modelId="{D6B6C2B4-FB66-164E-B8FE-7204FDF1C8FD}" type="presOf" srcId="{77C6F1B7-C319-B440-937B-E51BA2AC0013}" destId="{7A15FCC1-0DF6-D142-AC2B-DDC77C27F0A5}" srcOrd="1" destOrd="0" presId="urn:microsoft.com/office/officeart/2009/3/layout/HorizontalOrganizationChart"/>
    <dgm:cxn modelId="{052DF5B7-B5D2-ED48-9881-CDCF83ABB465}" srcId="{713DDE34-38CE-DE45-B78B-A919D4248DD5}" destId="{FA624F4B-5B65-2644-8798-341838F280CF}" srcOrd="2" destOrd="0" parTransId="{6C8EA239-6933-8244-BE9C-215E9B949EC6}" sibTransId="{B72444E6-E4BA-AC40-B0BC-8E6FF57EEC71}"/>
    <dgm:cxn modelId="{A9382BBB-A232-FB48-8D88-4DDD1F60875F}" srcId="{044D7C3F-469E-BD4C-86EF-044AD1597EB6}" destId="{95A1A3AA-FC70-BD4C-8187-123B4B684584}" srcOrd="1" destOrd="0" parTransId="{26A42463-B88D-C340-9911-483EB508003E}" sibTransId="{D4E7C431-DBB6-2941-BE60-D6091594DC03}"/>
    <dgm:cxn modelId="{838FC5BC-5DF0-7646-8940-AD1ED6BA1C5B}" srcId="{713DDE34-38CE-DE45-B78B-A919D4248DD5}" destId="{77C6F1B7-C319-B440-937B-E51BA2AC0013}" srcOrd="4" destOrd="0" parTransId="{A55309EA-490F-4B41-83F7-B4C08BD706EC}" sibTransId="{97F04014-5DEB-8947-A520-63C860634C38}"/>
    <dgm:cxn modelId="{848743C5-0B9C-43DC-B07D-AC095BC88517}" type="presOf" srcId="{5FFC53E8-420F-42C3-B505-8B9BBC216362}" destId="{0EA90B51-53A2-4AFD-8A75-99BC5205A403}" srcOrd="1" destOrd="0" presId="urn:microsoft.com/office/officeart/2009/3/layout/HorizontalOrganizationChart"/>
    <dgm:cxn modelId="{7B0D2FC7-B0CC-FB47-AAB2-5B553113D732}" type="presOf" srcId="{E09E0F98-DE75-994A-81F7-EADBBAD1C2F6}" destId="{456042FA-4E1D-E147-A0B6-7B7D8EECA369}" srcOrd="0" destOrd="0" presId="urn:microsoft.com/office/officeart/2009/3/layout/HorizontalOrganizationChart"/>
    <dgm:cxn modelId="{8DB12ACC-FCB3-BB49-8B00-F259F82B5A5D}" type="presOf" srcId="{C01C9F66-2E2F-A94B-88E4-96FF9BA6F00E}" destId="{5B59E636-F11A-454C-9BF5-E37CBA5613E6}" srcOrd="1" destOrd="0" presId="urn:microsoft.com/office/officeart/2009/3/layout/HorizontalOrganizationChart"/>
    <dgm:cxn modelId="{4C7588CF-9213-6F49-9CF4-AC27DF27DE57}" type="presOf" srcId="{95A1A3AA-FC70-BD4C-8187-123B4B684584}" destId="{7EEF23E0-2CFF-1947-9813-7C6D01D0B2F3}" srcOrd="1" destOrd="0" presId="urn:microsoft.com/office/officeart/2009/3/layout/HorizontalOrganizationChart"/>
    <dgm:cxn modelId="{B43BA9D2-627C-B44C-AEFD-51A0AE86F870}" srcId="{C2428B32-FDAD-984A-9845-BA6273F493FF}" destId="{8A6AA20E-B77C-FC46-97CD-D604ECE8DC0E}" srcOrd="2" destOrd="0" parTransId="{318E8E7C-C8F4-0D43-B91E-D37471AD5B17}" sibTransId="{2953CF2C-37F9-434A-8E15-4D134B53186B}"/>
    <dgm:cxn modelId="{922487D3-6FF3-4214-86ED-85E71055853D}" type="presOf" srcId="{738CCA12-7441-44C7-9CED-BB33321D67B1}" destId="{DAE40352-372C-4305-8CAD-091BEC00521A}" srcOrd="0" destOrd="0" presId="urn:microsoft.com/office/officeart/2009/3/layout/HorizontalOrganizationChart"/>
    <dgm:cxn modelId="{36AFA8D6-A6F0-4829-9DB9-BDFED63A2F07}" srcId="{713DDE34-38CE-DE45-B78B-A919D4248DD5}" destId="{5FFC53E8-420F-42C3-B505-8B9BBC216362}" srcOrd="5" destOrd="0" parTransId="{3AAFAC99-67F3-49ED-BF70-95AD9543DDAD}" sibTransId="{289689B3-9E38-4EA9-87B9-822DDD351D7B}"/>
    <dgm:cxn modelId="{B2305CD9-463F-4043-90B0-DB36B312C46F}" type="presOf" srcId="{E09E0F98-DE75-994A-81F7-EADBBAD1C2F6}" destId="{ADBD027E-9967-2A4E-A1CA-8E1947C28E16}" srcOrd="1" destOrd="0" presId="urn:microsoft.com/office/officeart/2009/3/layout/HorizontalOrganizationChart"/>
    <dgm:cxn modelId="{0BD72DEB-5810-4CA7-9E91-6C719BE5B411}" srcId="{C2428B32-FDAD-984A-9845-BA6273F493FF}" destId="{C9A006D3-4469-432F-8FF4-37797D468F56}" srcOrd="5" destOrd="0" parTransId="{738CCA12-7441-44C7-9CED-BB33321D67B1}" sibTransId="{2DAF7439-E430-4EBE-B70F-5545144D0FD4}"/>
    <dgm:cxn modelId="{E8B899EB-723C-C54C-9409-BD7D72D747E9}" srcId="{C2428B32-FDAD-984A-9845-BA6273F493FF}" destId="{DE373E59-CB2B-7F47-838C-6CCF51EE1FF4}" srcOrd="0" destOrd="0" parTransId="{C8CFA936-3837-C446-9AA6-F2B4F9F313A4}" sibTransId="{A25DE1E3-8BE5-C144-8C45-59A5882170C1}"/>
    <dgm:cxn modelId="{02DF66EE-2ACF-4402-B8E3-EAD239951D67}" type="presOf" srcId="{5FFC53E8-420F-42C3-B505-8B9BBC216362}" destId="{799D4074-3642-4D0D-BD7B-F57DF453BEEF}" srcOrd="0" destOrd="0" presId="urn:microsoft.com/office/officeart/2009/3/layout/HorizontalOrganizationChart"/>
    <dgm:cxn modelId="{C38936EF-B071-B043-8BBA-B52952F979CA}" type="presOf" srcId="{9C661E50-AB94-E246-BD2E-1F4A1AA2FBBD}" destId="{6E680A0C-61BC-6343-9B90-04D8EA5F2314}" srcOrd="0" destOrd="0" presId="urn:microsoft.com/office/officeart/2009/3/layout/HorizontalOrganizationChart"/>
    <dgm:cxn modelId="{62A09FF1-A935-CB4A-9BCF-71C281086214}" type="presOf" srcId="{9FACFA81-C9F8-6242-9CAD-7BA7FCDF15BE}" destId="{4D917677-5CF7-CB46-8710-EB8A7293EE41}" srcOrd="0" destOrd="0" presId="urn:microsoft.com/office/officeart/2009/3/layout/HorizontalOrganizationChart"/>
    <dgm:cxn modelId="{7F8DC9F3-DFE3-4235-8385-36A79BF918A4}" type="presOf" srcId="{3AAFAC99-67F3-49ED-BF70-95AD9543DDAD}" destId="{58CCFB51-8991-4410-B778-1B5F946241DF}" srcOrd="0" destOrd="0" presId="urn:microsoft.com/office/officeart/2009/3/layout/HorizontalOrganizationChart"/>
    <dgm:cxn modelId="{BF6966F9-D24B-3341-93E8-DF6D3620F27C}" type="presOf" srcId="{C2428B32-FDAD-984A-9845-BA6273F493FF}" destId="{FCB96002-D456-5742-9BF0-1429BBF76083}" srcOrd="1" destOrd="0" presId="urn:microsoft.com/office/officeart/2009/3/layout/HorizontalOrganizationChart"/>
    <dgm:cxn modelId="{5CAD26FA-6C1D-7C43-AE97-BB7081CD303C}" type="presOf" srcId="{713DDE34-38CE-DE45-B78B-A919D4248DD5}" destId="{6918C507-3D53-E148-8C0E-74A9323A030A}" srcOrd="1" destOrd="0" presId="urn:microsoft.com/office/officeart/2009/3/layout/HorizontalOrganizationChart"/>
    <dgm:cxn modelId="{E5A6BC47-5B8B-5B42-A383-DA4ABA1BBF8A}" type="presParOf" srcId="{5ACA2A81-DDEA-AD46-8FA8-697E06737055}" destId="{89E1E9EE-4EC9-AE47-92B5-C9F298BC392B}" srcOrd="0" destOrd="0" presId="urn:microsoft.com/office/officeart/2009/3/layout/HorizontalOrganizationChart"/>
    <dgm:cxn modelId="{74638AC1-1B0D-0348-89CF-BEE1CC44A7B4}" type="presParOf" srcId="{89E1E9EE-4EC9-AE47-92B5-C9F298BC392B}" destId="{3AE40BC4-9756-2A4A-9452-F257E558E0C9}" srcOrd="0" destOrd="0" presId="urn:microsoft.com/office/officeart/2009/3/layout/HorizontalOrganizationChart"/>
    <dgm:cxn modelId="{F9B14377-4A9D-524E-B0F8-5189C52F5FEC}" type="presParOf" srcId="{3AE40BC4-9756-2A4A-9452-F257E558E0C9}" destId="{89290E13-0357-C043-81C9-4CF9A05F6796}" srcOrd="0" destOrd="0" presId="urn:microsoft.com/office/officeart/2009/3/layout/HorizontalOrganizationChart"/>
    <dgm:cxn modelId="{94080C12-0421-D440-91D6-5D1029B7A109}" type="presParOf" srcId="{3AE40BC4-9756-2A4A-9452-F257E558E0C9}" destId="{6918C507-3D53-E148-8C0E-74A9323A030A}" srcOrd="1" destOrd="0" presId="urn:microsoft.com/office/officeart/2009/3/layout/HorizontalOrganizationChart"/>
    <dgm:cxn modelId="{B562F53E-EBEB-DF4A-B8FF-61F9BAF39928}" type="presParOf" srcId="{89E1E9EE-4EC9-AE47-92B5-C9F298BC392B}" destId="{2CC9CB98-D1F1-8C4F-9401-E47C225A5202}" srcOrd="1" destOrd="0" presId="urn:microsoft.com/office/officeart/2009/3/layout/HorizontalOrganizationChart"/>
    <dgm:cxn modelId="{C41C4E4B-43A0-F44B-B82A-98CFC5AC2226}" type="presParOf" srcId="{2CC9CB98-D1F1-8C4F-9401-E47C225A5202}" destId="{51985AE6-EB19-5548-A963-528386E39295}" srcOrd="0" destOrd="0" presId="urn:microsoft.com/office/officeart/2009/3/layout/HorizontalOrganizationChart"/>
    <dgm:cxn modelId="{523501CB-02EB-1645-94F8-94CD6B2837CA}" type="presParOf" srcId="{2CC9CB98-D1F1-8C4F-9401-E47C225A5202}" destId="{3A99643F-8A33-CB44-9E8D-CE777D76C424}" srcOrd="1" destOrd="0" presId="urn:microsoft.com/office/officeart/2009/3/layout/HorizontalOrganizationChart"/>
    <dgm:cxn modelId="{4EEFEC99-193D-4542-8457-370878072808}" type="presParOf" srcId="{3A99643F-8A33-CB44-9E8D-CE777D76C424}" destId="{6B112292-5D4D-6540-8B4C-03274F2EDF35}" srcOrd="0" destOrd="0" presId="urn:microsoft.com/office/officeart/2009/3/layout/HorizontalOrganizationChart"/>
    <dgm:cxn modelId="{C0124162-B7E6-7743-9731-88E4701F575C}" type="presParOf" srcId="{6B112292-5D4D-6540-8B4C-03274F2EDF35}" destId="{456042FA-4E1D-E147-A0B6-7B7D8EECA369}" srcOrd="0" destOrd="0" presId="urn:microsoft.com/office/officeart/2009/3/layout/HorizontalOrganizationChart"/>
    <dgm:cxn modelId="{FE76E388-5FB7-3C45-A5AD-D67469E52ED0}" type="presParOf" srcId="{6B112292-5D4D-6540-8B4C-03274F2EDF35}" destId="{ADBD027E-9967-2A4E-A1CA-8E1947C28E16}" srcOrd="1" destOrd="0" presId="urn:microsoft.com/office/officeart/2009/3/layout/HorizontalOrganizationChart"/>
    <dgm:cxn modelId="{40904A93-B583-054D-A31C-130C4595CE96}" type="presParOf" srcId="{3A99643F-8A33-CB44-9E8D-CE777D76C424}" destId="{78C9B561-582C-5A48-BCB5-F1C38EFA9B23}" srcOrd="1" destOrd="0" presId="urn:microsoft.com/office/officeart/2009/3/layout/HorizontalOrganizationChart"/>
    <dgm:cxn modelId="{5F8729DF-6199-4A43-BD1B-EB262FED9F6B}" type="presParOf" srcId="{3A99643F-8A33-CB44-9E8D-CE777D76C424}" destId="{F3D7C96A-0571-D945-8347-C927EB31D66C}" srcOrd="2" destOrd="0" presId="urn:microsoft.com/office/officeart/2009/3/layout/HorizontalOrganizationChart"/>
    <dgm:cxn modelId="{3A2D3E09-831B-C643-A647-D99ACEE949F4}" type="presParOf" srcId="{2CC9CB98-D1F1-8C4F-9401-E47C225A5202}" destId="{982874AD-BEAB-3746-99FE-204A1124BA1E}" srcOrd="2" destOrd="0" presId="urn:microsoft.com/office/officeart/2009/3/layout/HorizontalOrganizationChart"/>
    <dgm:cxn modelId="{45BCF6C1-A45D-184C-9BB7-BADE58F59161}" type="presParOf" srcId="{2CC9CB98-D1F1-8C4F-9401-E47C225A5202}" destId="{E35EEF2C-B467-A14C-9BFF-907871FD4C15}" srcOrd="3" destOrd="0" presId="urn:microsoft.com/office/officeart/2009/3/layout/HorizontalOrganizationChart"/>
    <dgm:cxn modelId="{0B50A87E-175E-7741-8B9E-01035E74BF30}" type="presParOf" srcId="{E35EEF2C-B467-A14C-9BFF-907871FD4C15}" destId="{FA637EB8-1663-654B-B46F-81D8A9E9117D}" srcOrd="0" destOrd="0" presId="urn:microsoft.com/office/officeart/2009/3/layout/HorizontalOrganizationChart"/>
    <dgm:cxn modelId="{AF581CD8-069C-5345-82CF-696A728148BF}" type="presParOf" srcId="{FA637EB8-1663-654B-B46F-81D8A9E9117D}" destId="{1D065A87-7CB1-754F-A794-CDAFA9B47FCE}" srcOrd="0" destOrd="0" presId="urn:microsoft.com/office/officeart/2009/3/layout/HorizontalOrganizationChart"/>
    <dgm:cxn modelId="{29C31FB6-ACEE-A941-8F18-B3633C1FE3C0}" type="presParOf" srcId="{FA637EB8-1663-654B-B46F-81D8A9E9117D}" destId="{FCB96002-D456-5742-9BF0-1429BBF76083}" srcOrd="1" destOrd="0" presId="urn:microsoft.com/office/officeart/2009/3/layout/HorizontalOrganizationChart"/>
    <dgm:cxn modelId="{66788900-AFE7-0A40-814C-902585DA0825}" type="presParOf" srcId="{E35EEF2C-B467-A14C-9BFF-907871FD4C15}" destId="{46D9EFB3-7411-6848-A48B-E420E25BDB4C}" srcOrd="1" destOrd="0" presId="urn:microsoft.com/office/officeart/2009/3/layout/HorizontalOrganizationChart"/>
    <dgm:cxn modelId="{DB1AADAE-B6BC-6B4D-9D2F-1BD972734893}" type="presParOf" srcId="{46D9EFB3-7411-6848-A48B-E420E25BDB4C}" destId="{9BCC1F2C-8C39-4C41-A29A-9D7FAFE21D63}" srcOrd="0" destOrd="0" presId="urn:microsoft.com/office/officeart/2009/3/layout/HorizontalOrganizationChart"/>
    <dgm:cxn modelId="{15E6726E-B926-E042-B66C-89009AEB9387}" type="presParOf" srcId="{46D9EFB3-7411-6848-A48B-E420E25BDB4C}" destId="{E3423E52-AB4C-B541-A1E9-DBD40BA3BF80}" srcOrd="1" destOrd="0" presId="urn:microsoft.com/office/officeart/2009/3/layout/HorizontalOrganizationChart"/>
    <dgm:cxn modelId="{0DB86EFB-DE86-0A4E-AA56-068510CFCB9A}" type="presParOf" srcId="{E3423E52-AB4C-B541-A1E9-DBD40BA3BF80}" destId="{D954EFB3-1374-C94C-B655-BB2F20FE471C}" srcOrd="0" destOrd="0" presId="urn:microsoft.com/office/officeart/2009/3/layout/HorizontalOrganizationChart"/>
    <dgm:cxn modelId="{E51C81CA-D848-5D46-9381-2AF7118A170A}" type="presParOf" srcId="{D954EFB3-1374-C94C-B655-BB2F20FE471C}" destId="{CBF360F4-3128-1744-AD58-96DDB80F80BE}" srcOrd="0" destOrd="0" presId="urn:microsoft.com/office/officeart/2009/3/layout/HorizontalOrganizationChart"/>
    <dgm:cxn modelId="{AF1653E4-EADD-9B43-8DBB-B28F4F9EA7B5}" type="presParOf" srcId="{D954EFB3-1374-C94C-B655-BB2F20FE471C}" destId="{057AA4CC-52EC-6149-9FB8-C70860E7E3E2}" srcOrd="1" destOrd="0" presId="urn:microsoft.com/office/officeart/2009/3/layout/HorizontalOrganizationChart"/>
    <dgm:cxn modelId="{5716457D-F0C5-7D46-80A6-AA5CFDFA2CC2}" type="presParOf" srcId="{E3423E52-AB4C-B541-A1E9-DBD40BA3BF80}" destId="{F07776EC-4551-7D47-9FB2-1265FEF507AA}" srcOrd="1" destOrd="0" presId="urn:microsoft.com/office/officeart/2009/3/layout/HorizontalOrganizationChart"/>
    <dgm:cxn modelId="{4248234D-2D6B-EE45-BD8F-1F3DF8A069D6}" type="presParOf" srcId="{E3423E52-AB4C-B541-A1E9-DBD40BA3BF80}" destId="{9D7C00FE-A935-0B44-B586-F9A0A9D8AEF3}" srcOrd="2" destOrd="0" presId="urn:microsoft.com/office/officeart/2009/3/layout/HorizontalOrganizationChart"/>
    <dgm:cxn modelId="{371AFCB7-5EA1-324B-A4DA-3B9447235B40}" type="presParOf" srcId="{46D9EFB3-7411-6848-A48B-E420E25BDB4C}" destId="{4D917677-5CF7-CB46-8710-EB8A7293EE41}" srcOrd="2" destOrd="0" presId="urn:microsoft.com/office/officeart/2009/3/layout/HorizontalOrganizationChart"/>
    <dgm:cxn modelId="{F92E1939-4CB4-F34A-A044-72DE9E071F3A}" type="presParOf" srcId="{46D9EFB3-7411-6848-A48B-E420E25BDB4C}" destId="{F2B6D441-BF0B-5843-B033-DC170DD68C89}" srcOrd="3" destOrd="0" presId="urn:microsoft.com/office/officeart/2009/3/layout/HorizontalOrganizationChart"/>
    <dgm:cxn modelId="{076EB242-85A0-4645-85DF-E324CD61B837}" type="presParOf" srcId="{F2B6D441-BF0B-5843-B033-DC170DD68C89}" destId="{35BAF7EF-85ED-284B-A098-0EE9F7D9C8F3}" srcOrd="0" destOrd="0" presId="urn:microsoft.com/office/officeart/2009/3/layout/HorizontalOrganizationChart"/>
    <dgm:cxn modelId="{CAFE7408-EB3F-594A-BBF3-5CE1B80E5BEC}" type="presParOf" srcId="{35BAF7EF-85ED-284B-A098-0EE9F7D9C8F3}" destId="{6E680A0C-61BC-6343-9B90-04D8EA5F2314}" srcOrd="0" destOrd="0" presId="urn:microsoft.com/office/officeart/2009/3/layout/HorizontalOrganizationChart"/>
    <dgm:cxn modelId="{4D9D96C8-96F7-D743-B7D6-A8F97684ECB9}" type="presParOf" srcId="{35BAF7EF-85ED-284B-A098-0EE9F7D9C8F3}" destId="{A68B10C6-505D-EE4D-82A7-3E525C017C6D}" srcOrd="1" destOrd="0" presId="urn:microsoft.com/office/officeart/2009/3/layout/HorizontalOrganizationChart"/>
    <dgm:cxn modelId="{72850A5A-A02A-B849-A882-ABE853359B0D}" type="presParOf" srcId="{F2B6D441-BF0B-5843-B033-DC170DD68C89}" destId="{FF7963A2-6433-A34C-8C62-E4A9C73848DB}" srcOrd="1" destOrd="0" presId="urn:microsoft.com/office/officeart/2009/3/layout/HorizontalOrganizationChart"/>
    <dgm:cxn modelId="{32025A34-1454-534B-87F2-289D3AB1B7F3}" type="presParOf" srcId="{F2B6D441-BF0B-5843-B033-DC170DD68C89}" destId="{25D32E7A-CFF9-DE43-8DAA-25DC08470D20}" srcOrd="2" destOrd="0" presId="urn:microsoft.com/office/officeart/2009/3/layout/HorizontalOrganizationChart"/>
    <dgm:cxn modelId="{53CACA30-B1A5-A248-A9B3-11C2CCEB4313}" type="presParOf" srcId="{46D9EFB3-7411-6848-A48B-E420E25BDB4C}" destId="{FD527806-CD97-DB48-B333-9A6F8F98495E}" srcOrd="4" destOrd="0" presId="urn:microsoft.com/office/officeart/2009/3/layout/HorizontalOrganizationChart"/>
    <dgm:cxn modelId="{D70F35F9-6215-1243-8F2B-37560F3B6CC7}" type="presParOf" srcId="{46D9EFB3-7411-6848-A48B-E420E25BDB4C}" destId="{409C09A9-4638-6047-9129-45B404AB6F33}" srcOrd="5" destOrd="0" presId="urn:microsoft.com/office/officeart/2009/3/layout/HorizontalOrganizationChart"/>
    <dgm:cxn modelId="{D0FB07D8-50D7-7E44-AB16-98FCE8F9F528}" type="presParOf" srcId="{409C09A9-4638-6047-9129-45B404AB6F33}" destId="{0F0FCA2C-D292-0A4B-8EF7-06B3288AEDDB}" srcOrd="0" destOrd="0" presId="urn:microsoft.com/office/officeart/2009/3/layout/HorizontalOrganizationChart"/>
    <dgm:cxn modelId="{9C06F23A-0685-BA4B-A6E0-2852A2E385F8}" type="presParOf" srcId="{0F0FCA2C-D292-0A4B-8EF7-06B3288AEDDB}" destId="{F772D732-D357-7B46-A68D-70FA81D0A175}" srcOrd="0" destOrd="0" presId="urn:microsoft.com/office/officeart/2009/3/layout/HorizontalOrganizationChart"/>
    <dgm:cxn modelId="{BF74D91F-F30D-104B-A518-EAE6B6E1E0E9}" type="presParOf" srcId="{0F0FCA2C-D292-0A4B-8EF7-06B3288AEDDB}" destId="{E5E98792-664B-CB4F-AD1C-100468487EA5}" srcOrd="1" destOrd="0" presId="urn:microsoft.com/office/officeart/2009/3/layout/HorizontalOrganizationChart"/>
    <dgm:cxn modelId="{1380679A-C0C8-F244-AEE5-0D0475CC1B4E}" type="presParOf" srcId="{409C09A9-4638-6047-9129-45B404AB6F33}" destId="{85C823CF-A352-824F-B696-95A82C8D4852}" srcOrd="1" destOrd="0" presId="urn:microsoft.com/office/officeart/2009/3/layout/HorizontalOrganizationChart"/>
    <dgm:cxn modelId="{502AA681-FCA3-394C-9CED-C5F273DF3EBF}" type="presParOf" srcId="{409C09A9-4638-6047-9129-45B404AB6F33}" destId="{0886B204-7C55-C24E-ACF0-65B9FBF7EED4}" srcOrd="2" destOrd="0" presId="urn:microsoft.com/office/officeart/2009/3/layout/HorizontalOrganizationChart"/>
    <dgm:cxn modelId="{5D711CD2-10DB-FA46-8DEC-64BD5F8BE60B}" type="presParOf" srcId="{46D9EFB3-7411-6848-A48B-E420E25BDB4C}" destId="{E55B2ACD-6942-7C48-AA13-62F7E790518F}" srcOrd="6" destOrd="0" presId="urn:microsoft.com/office/officeart/2009/3/layout/HorizontalOrganizationChart"/>
    <dgm:cxn modelId="{736B9128-8B2E-9741-9EE4-171DFC91068D}" type="presParOf" srcId="{46D9EFB3-7411-6848-A48B-E420E25BDB4C}" destId="{63FC9F57-0C66-CC40-89FF-11581A03922F}" srcOrd="7" destOrd="0" presId="urn:microsoft.com/office/officeart/2009/3/layout/HorizontalOrganizationChart"/>
    <dgm:cxn modelId="{53EF14AB-EB1F-D745-840A-458EAE56FA7D}" type="presParOf" srcId="{63FC9F57-0C66-CC40-89FF-11581A03922F}" destId="{5DCA4F26-BE9F-A14F-B3C8-32FBE2B92E6B}" srcOrd="0" destOrd="0" presId="urn:microsoft.com/office/officeart/2009/3/layout/HorizontalOrganizationChart"/>
    <dgm:cxn modelId="{15F551A9-1F49-5543-80A9-B7DF07BBA90D}" type="presParOf" srcId="{5DCA4F26-BE9F-A14F-B3C8-32FBE2B92E6B}" destId="{A44F827C-416A-FD42-8B41-63DCA8713A79}" srcOrd="0" destOrd="0" presId="urn:microsoft.com/office/officeart/2009/3/layout/HorizontalOrganizationChart"/>
    <dgm:cxn modelId="{9709184C-4995-7244-A6F1-5C414AAC2F2B}" type="presParOf" srcId="{5DCA4F26-BE9F-A14F-B3C8-32FBE2B92E6B}" destId="{3F1A51E5-F5E4-6F49-B0CD-573F3397393D}" srcOrd="1" destOrd="0" presId="urn:microsoft.com/office/officeart/2009/3/layout/HorizontalOrganizationChart"/>
    <dgm:cxn modelId="{371DE130-56A5-6F4E-83E6-7B92AAC20753}" type="presParOf" srcId="{63FC9F57-0C66-CC40-89FF-11581A03922F}" destId="{FA50DA3E-70D6-8649-BDB9-4D11F5EE8309}" srcOrd="1" destOrd="0" presId="urn:microsoft.com/office/officeart/2009/3/layout/HorizontalOrganizationChart"/>
    <dgm:cxn modelId="{B4E2264F-9258-F849-BD88-86B44F4C3493}" type="presParOf" srcId="{63FC9F57-0C66-CC40-89FF-11581A03922F}" destId="{1151A623-5B9A-8B43-8527-5D1960E40F67}" srcOrd="2" destOrd="0" presId="urn:microsoft.com/office/officeart/2009/3/layout/HorizontalOrganizationChart"/>
    <dgm:cxn modelId="{32CDBB5C-5E1D-1C4A-A2A0-7115A867574B}" type="presParOf" srcId="{46D9EFB3-7411-6848-A48B-E420E25BDB4C}" destId="{5D69C04C-1AC5-334D-97F8-E5F8EDC6E276}" srcOrd="8" destOrd="0" presId="urn:microsoft.com/office/officeart/2009/3/layout/HorizontalOrganizationChart"/>
    <dgm:cxn modelId="{0FB5FF7A-C791-394C-9522-8F40FA78CBE9}" type="presParOf" srcId="{46D9EFB3-7411-6848-A48B-E420E25BDB4C}" destId="{9B80A557-8E79-A744-ADE4-E113E4F71DA1}" srcOrd="9" destOrd="0" presId="urn:microsoft.com/office/officeart/2009/3/layout/HorizontalOrganizationChart"/>
    <dgm:cxn modelId="{216564E5-7C79-304F-B5D4-5AF14E828A49}" type="presParOf" srcId="{9B80A557-8E79-A744-ADE4-E113E4F71DA1}" destId="{583BD1BF-4CC4-6245-A4B2-6B48A896DF90}" srcOrd="0" destOrd="0" presId="urn:microsoft.com/office/officeart/2009/3/layout/HorizontalOrganizationChart"/>
    <dgm:cxn modelId="{656F450B-C053-E74C-81DB-7AC6BB30C279}" type="presParOf" srcId="{583BD1BF-4CC4-6245-A4B2-6B48A896DF90}" destId="{EDD5A486-0C71-0642-9864-5CAD11E2F857}" srcOrd="0" destOrd="0" presId="urn:microsoft.com/office/officeart/2009/3/layout/HorizontalOrganizationChart"/>
    <dgm:cxn modelId="{3680EC43-6924-C14D-86C4-6A08D13E84FA}" type="presParOf" srcId="{583BD1BF-4CC4-6245-A4B2-6B48A896DF90}" destId="{5B59E636-F11A-454C-9BF5-E37CBA5613E6}" srcOrd="1" destOrd="0" presId="urn:microsoft.com/office/officeart/2009/3/layout/HorizontalOrganizationChart"/>
    <dgm:cxn modelId="{28417DD1-BD7E-1449-BF05-2708CF8282D8}" type="presParOf" srcId="{9B80A557-8E79-A744-ADE4-E113E4F71DA1}" destId="{C6E12E1E-92B8-B442-BF91-AFAB6DC17703}" srcOrd="1" destOrd="0" presId="urn:microsoft.com/office/officeart/2009/3/layout/HorizontalOrganizationChart"/>
    <dgm:cxn modelId="{FBA1717A-A1F4-C246-9C6F-CB8A0B24D0D2}" type="presParOf" srcId="{9B80A557-8E79-A744-ADE4-E113E4F71DA1}" destId="{EAED69E7-0B8F-B642-854E-8DD7BE494E7A}" srcOrd="2" destOrd="0" presId="urn:microsoft.com/office/officeart/2009/3/layout/HorizontalOrganizationChart"/>
    <dgm:cxn modelId="{743FDACC-09D3-44C7-A13B-924AA77AB4B3}" type="presParOf" srcId="{46D9EFB3-7411-6848-A48B-E420E25BDB4C}" destId="{DAE40352-372C-4305-8CAD-091BEC00521A}" srcOrd="10" destOrd="0" presId="urn:microsoft.com/office/officeart/2009/3/layout/HorizontalOrganizationChart"/>
    <dgm:cxn modelId="{3B6A1ADE-210F-404E-9A09-AF41E171A6CA}" type="presParOf" srcId="{46D9EFB3-7411-6848-A48B-E420E25BDB4C}" destId="{A027A226-7875-4383-A812-87FC74DD02D6}" srcOrd="11" destOrd="0" presId="urn:microsoft.com/office/officeart/2009/3/layout/HorizontalOrganizationChart"/>
    <dgm:cxn modelId="{4102A786-158C-40ED-95EA-E8FCC646A1C6}" type="presParOf" srcId="{A027A226-7875-4383-A812-87FC74DD02D6}" destId="{7C0C6BAC-3678-4F09-8C14-E780847F4EFC}" srcOrd="0" destOrd="0" presId="urn:microsoft.com/office/officeart/2009/3/layout/HorizontalOrganizationChart"/>
    <dgm:cxn modelId="{24C6635F-CD1C-489C-9641-0038666FC675}" type="presParOf" srcId="{7C0C6BAC-3678-4F09-8C14-E780847F4EFC}" destId="{A2022F9B-0BCC-4E19-8633-61306B427CB9}" srcOrd="0" destOrd="0" presId="urn:microsoft.com/office/officeart/2009/3/layout/HorizontalOrganizationChart"/>
    <dgm:cxn modelId="{3BC02729-F2D0-44A4-A485-39345FDBD47B}" type="presParOf" srcId="{7C0C6BAC-3678-4F09-8C14-E780847F4EFC}" destId="{A760E415-85FF-46B7-8D58-7ACF82C990DA}" srcOrd="1" destOrd="0" presId="urn:microsoft.com/office/officeart/2009/3/layout/HorizontalOrganizationChart"/>
    <dgm:cxn modelId="{44659241-845E-4480-917F-49C6104A183A}" type="presParOf" srcId="{A027A226-7875-4383-A812-87FC74DD02D6}" destId="{0A549995-FC67-494C-80C0-61AB8FC4C9AE}" srcOrd="1" destOrd="0" presId="urn:microsoft.com/office/officeart/2009/3/layout/HorizontalOrganizationChart"/>
    <dgm:cxn modelId="{1D2FDB4D-5C30-4EE3-BB34-700142B5DB92}" type="presParOf" srcId="{A027A226-7875-4383-A812-87FC74DD02D6}" destId="{064D1601-E16F-476A-AA73-AC9E1AD630D6}" srcOrd="2" destOrd="0" presId="urn:microsoft.com/office/officeart/2009/3/layout/HorizontalOrganizationChart"/>
    <dgm:cxn modelId="{800F79D8-501E-3D4F-BABF-EEE580F3E9C0}" type="presParOf" srcId="{E35EEF2C-B467-A14C-9BFF-907871FD4C15}" destId="{5CEBA085-CF4F-A344-BB7B-823EC122782D}" srcOrd="2" destOrd="0" presId="urn:microsoft.com/office/officeart/2009/3/layout/HorizontalOrganizationChart"/>
    <dgm:cxn modelId="{B8151FBE-3DEF-E846-8EE4-A65B9120C07A}" type="presParOf" srcId="{2CC9CB98-D1F1-8C4F-9401-E47C225A5202}" destId="{FB0C3CC2-1437-F146-8A40-D67601C5A9E2}" srcOrd="4" destOrd="0" presId="urn:microsoft.com/office/officeart/2009/3/layout/HorizontalOrganizationChart"/>
    <dgm:cxn modelId="{07DA04E2-3BA2-5F4B-B346-586DA00A4475}" type="presParOf" srcId="{2CC9CB98-D1F1-8C4F-9401-E47C225A5202}" destId="{454E6659-65E1-2545-B953-9E244049E96E}" srcOrd="5" destOrd="0" presId="urn:microsoft.com/office/officeart/2009/3/layout/HorizontalOrganizationChart"/>
    <dgm:cxn modelId="{0DF978B5-0F61-824F-AF9B-BF3FC7A7CA36}" type="presParOf" srcId="{454E6659-65E1-2545-B953-9E244049E96E}" destId="{16DB5867-E41F-E940-B370-999C17DF89AC}" srcOrd="0" destOrd="0" presId="urn:microsoft.com/office/officeart/2009/3/layout/HorizontalOrganizationChart"/>
    <dgm:cxn modelId="{31DB0815-26BE-D445-A668-70F94688F85B}" type="presParOf" srcId="{16DB5867-E41F-E940-B370-999C17DF89AC}" destId="{4BC1CBE0-28CC-8E49-A2A5-FC83C9835A5A}" srcOrd="0" destOrd="0" presId="urn:microsoft.com/office/officeart/2009/3/layout/HorizontalOrganizationChart"/>
    <dgm:cxn modelId="{0DAC413A-F650-744C-9E30-9F7F245C84AD}" type="presParOf" srcId="{16DB5867-E41F-E940-B370-999C17DF89AC}" destId="{26263D16-C48C-F342-B84B-A8B77AB8D3AF}" srcOrd="1" destOrd="0" presId="urn:microsoft.com/office/officeart/2009/3/layout/HorizontalOrganizationChart"/>
    <dgm:cxn modelId="{BA47EFBF-0A9E-2944-B1D0-66E27E12E7CC}" type="presParOf" srcId="{454E6659-65E1-2545-B953-9E244049E96E}" destId="{32AA5E88-3D46-2048-9F88-CDB03762F8C9}" srcOrd="1" destOrd="0" presId="urn:microsoft.com/office/officeart/2009/3/layout/HorizontalOrganizationChart"/>
    <dgm:cxn modelId="{74CE2F57-45B5-3B4E-88D3-F10CFAE7CAF5}" type="presParOf" srcId="{454E6659-65E1-2545-B953-9E244049E96E}" destId="{3E49122E-B43A-364F-A390-179AE36F610C}" srcOrd="2" destOrd="0" presId="urn:microsoft.com/office/officeart/2009/3/layout/HorizontalOrganizationChart"/>
    <dgm:cxn modelId="{66DDAE66-D773-3D47-BA76-DBCEE33CCFD4}" type="presParOf" srcId="{2CC9CB98-D1F1-8C4F-9401-E47C225A5202}" destId="{749D57C0-3B99-EB46-95C8-4BCCE1988127}" srcOrd="6" destOrd="0" presId="urn:microsoft.com/office/officeart/2009/3/layout/HorizontalOrganizationChart"/>
    <dgm:cxn modelId="{8DD99DC0-A6CD-F14B-8B3C-48299152C57C}" type="presParOf" srcId="{2CC9CB98-D1F1-8C4F-9401-E47C225A5202}" destId="{20D04688-F7AE-4D4B-B27F-3E616DC58979}" srcOrd="7" destOrd="0" presId="urn:microsoft.com/office/officeart/2009/3/layout/HorizontalOrganizationChart"/>
    <dgm:cxn modelId="{A4EE7F5A-5675-7D48-B305-1D982EB1907C}" type="presParOf" srcId="{20D04688-F7AE-4D4B-B27F-3E616DC58979}" destId="{8FC0359B-8A22-4645-967D-9FD5C16F7C79}" srcOrd="0" destOrd="0" presId="urn:microsoft.com/office/officeart/2009/3/layout/HorizontalOrganizationChart"/>
    <dgm:cxn modelId="{C4B47D8E-CBEC-D54D-94A9-20E1E875856C}" type="presParOf" srcId="{8FC0359B-8A22-4645-967D-9FD5C16F7C79}" destId="{E3AA908F-8E7A-624C-9395-7ABCCDC7BC33}" srcOrd="0" destOrd="0" presId="urn:microsoft.com/office/officeart/2009/3/layout/HorizontalOrganizationChart"/>
    <dgm:cxn modelId="{E7A3F14C-812C-8C45-98C2-88D9A06B91BD}" type="presParOf" srcId="{8FC0359B-8A22-4645-967D-9FD5C16F7C79}" destId="{CE328354-F212-A345-9A91-DEE326EE761D}" srcOrd="1" destOrd="0" presId="urn:microsoft.com/office/officeart/2009/3/layout/HorizontalOrganizationChart"/>
    <dgm:cxn modelId="{570276E3-6C9D-2A42-B447-53033D0C77DC}" type="presParOf" srcId="{20D04688-F7AE-4D4B-B27F-3E616DC58979}" destId="{1EFB335D-6171-C547-BE8D-71AC077831AF}" srcOrd="1" destOrd="0" presId="urn:microsoft.com/office/officeart/2009/3/layout/HorizontalOrganizationChart"/>
    <dgm:cxn modelId="{ABD01976-873F-4443-A921-304CB851923B}" type="presParOf" srcId="{20D04688-F7AE-4D4B-B27F-3E616DC58979}" destId="{7FC70027-0C48-7848-AFD7-A7F7F3132B90}" srcOrd="2" destOrd="0" presId="urn:microsoft.com/office/officeart/2009/3/layout/HorizontalOrganizationChart"/>
    <dgm:cxn modelId="{5D6FDBBA-2A64-9B4B-8BFD-EF69EA8D040A}" type="presParOf" srcId="{2CC9CB98-D1F1-8C4F-9401-E47C225A5202}" destId="{7BF8FA3E-B147-D14C-81AA-93AF9A8415BA}" srcOrd="8" destOrd="0" presId="urn:microsoft.com/office/officeart/2009/3/layout/HorizontalOrganizationChart"/>
    <dgm:cxn modelId="{341A24BE-03D6-8043-8913-A3F2BB0D6E5D}" type="presParOf" srcId="{2CC9CB98-D1F1-8C4F-9401-E47C225A5202}" destId="{7123F85B-FEB4-5344-818E-D8D06D8E8290}" srcOrd="9" destOrd="0" presId="urn:microsoft.com/office/officeart/2009/3/layout/HorizontalOrganizationChart"/>
    <dgm:cxn modelId="{7742F35C-8F48-0947-8044-B59E44045EFC}" type="presParOf" srcId="{7123F85B-FEB4-5344-818E-D8D06D8E8290}" destId="{F436E5E9-69EC-3044-B551-4B6594700483}" srcOrd="0" destOrd="0" presId="urn:microsoft.com/office/officeart/2009/3/layout/HorizontalOrganizationChart"/>
    <dgm:cxn modelId="{17BB0C96-693E-CD4B-A12D-9D26BEDC9AAD}" type="presParOf" srcId="{F436E5E9-69EC-3044-B551-4B6594700483}" destId="{3814EED5-0C23-A54B-B7AC-5BA9EE5FD2DB}" srcOrd="0" destOrd="0" presId="urn:microsoft.com/office/officeart/2009/3/layout/HorizontalOrganizationChart"/>
    <dgm:cxn modelId="{5F4CE55B-9D2A-0740-80C8-8ACAD5D4E74C}" type="presParOf" srcId="{F436E5E9-69EC-3044-B551-4B6594700483}" destId="{7A15FCC1-0DF6-D142-AC2B-DDC77C27F0A5}" srcOrd="1" destOrd="0" presId="urn:microsoft.com/office/officeart/2009/3/layout/HorizontalOrganizationChart"/>
    <dgm:cxn modelId="{3B2428E2-9883-304C-B94F-C058979DF6E8}" type="presParOf" srcId="{7123F85B-FEB4-5344-818E-D8D06D8E8290}" destId="{B6E997DC-B871-054D-BB69-592F58DA935C}" srcOrd="1" destOrd="0" presId="urn:microsoft.com/office/officeart/2009/3/layout/HorizontalOrganizationChart"/>
    <dgm:cxn modelId="{BD09516F-05AF-CA4A-961D-6D31A74AC623}" type="presParOf" srcId="{7123F85B-FEB4-5344-818E-D8D06D8E8290}" destId="{7866465C-C668-6740-A86A-DDA3192DB0CD}" srcOrd="2" destOrd="0" presId="urn:microsoft.com/office/officeart/2009/3/layout/HorizontalOrganizationChart"/>
    <dgm:cxn modelId="{6CB19CF7-B917-4188-A581-36E9B5739FDB}" type="presParOf" srcId="{2CC9CB98-D1F1-8C4F-9401-E47C225A5202}" destId="{58CCFB51-8991-4410-B778-1B5F946241DF}" srcOrd="10" destOrd="0" presId="urn:microsoft.com/office/officeart/2009/3/layout/HorizontalOrganizationChart"/>
    <dgm:cxn modelId="{B625AFE2-30E8-4198-9B24-D4DF8EA4CF30}" type="presParOf" srcId="{2CC9CB98-D1F1-8C4F-9401-E47C225A5202}" destId="{3CF0AA70-474B-45CB-AA9E-072D2E74FEA1}" srcOrd="11" destOrd="0" presId="urn:microsoft.com/office/officeart/2009/3/layout/HorizontalOrganizationChart"/>
    <dgm:cxn modelId="{A7E0F5CE-2E0F-4EAA-8A7A-DD8F1261660B}" type="presParOf" srcId="{3CF0AA70-474B-45CB-AA9E-072D2E74FEA1}" destId="{BD0000E6-D8A0-43C1-A2D1-5A056D77527B}" srcOrd="0" destOrd="0" presId="urn:microsoft.com/office/officeart/2009/3/layout/HorizontalOrganizationChart"/>
    <dgm:cxn modelId="{829CBA7D-E713-4FF3-B737-77B4214CF5D2}" type="presParOf" srcId="{BD0000E6-D8A0-43C1-A2D1-5A056D77527B}" destId="{799D4074-3642-4D0D-BD7B-F57DF453BEEF}" srcOrd="0" destOrd="0" presId="urn:microsoft.com/office/officeart/2009/3/layout/HorizontalOrganizationChart"/>
    <dgm:cxn modelId="{0499459A-1E85-40BA-A712-BF2218CB5986}" type="presParOf" srcId="{BD0000E6-D8A0-43C1-A2D1-5A056D77527B}" destId="{0EA90B51-53A2-4AFD-8A75-99BC5205A403}" srcOrd="1" destOrd="0" presId="urn:microsoft.com/office/officeart/2009/3/layout/HorizontalOrganizationChart"/>
    <dgm:cxn modelId="{9157DE30-8C2D-4413-98C0-3B526DEBD44E}" type="presParOf" srcId="{3CF0AA70-474B-45CB-AA9E-072D2E74FEA1}" destId="{32E8FDBB-3DA0-4E02-9D1D-B7FDB25F44D1}" srcOrd="1" destOrd="0" presId="urn:microsoft.com/office/officeart/2009/3/layout/HorizontalOrganizationChart"/>
    <dgm:cxn modelId="{E3B87DA3-57D6-4105-BE2E-C95A8BDF275D}" type="presParOf" srcId="{3CF0AA70-474B-45CB-AA9E-072D2E74FEA1}" destId="{23D45D74-6A15-4751-BF7F-B1B69AB10A83}" srcOrd="2" destOrd="0" presId="urn:microsoft.com/office/officeart/2009/3/layout/HorizontalOrganizationChart"/>
    <dgm:cxn modelId="{B8A37337-8450-0240-8DEB-6F23A14B869B}" type="presParOf" srcId="{89E1E9EE-4EC9-AE47-92B5-C9F298BC392B}" destId="{E5D9801D-C398-CF48-B558-428A60603A5B}" srcOrd="2" destOrd="0" presId="urn:microsoft.com/office/officeart/2009/3/layout/HorizontalOrganizationChart"/>
    <dgm:cxn modelId="{BCC7AD6F-5706-1E4A-8B25-870D41E6B581}" type="presParOf" srcId="{5ACA2A81-DDEA-AD46-8FA8-697E06737055}" destId="{DB7BC396-E205-5046-9C9D-AD9E453C445F}" srcOrd="1" destOrd="0" presId="urn:microsoft.com/office/officeart/2009/3/layout/HorizontalOrganizationChart"/>
    <dgm:cxn modelId="{E02D895A-527F-434E-A77F-C7111FAAE4B0}" type="presParOf" srcId="{DB7BC396-E205-5046-9C9D-AD9E453C445F}" destId="{75F937A2-35B8-4848-992E-0CE36540B728}" srcOrd="0" destOrd="0" presId="urn:microsoft.com/office/officeart/2009/3/layout/HorizontalOrganizationChart"/>
    <dgm:cxn modelId="{257D4909-9830-904C-93C3-16E07F7D8EDB}" type="presParOf" srcId="{75F937A2-35B8-4848-992E-0CE36540B728}" destId="{8D343011-C683-894C-9174-3509D4B449C3}" srcOrd="0" destOrd="0" presId="urn:microsoft.com/office/officeart/2009/3/layout/HorizontalOrganizationChart"/>
    <dgm:cxn modelId="{A644228D-C9B4-1E40-86BB-42D42339D24B}" type="presParOf" srcId="{75F937A2-35B8-4848-992E-0CE36540B728}" destId="{7EEF23E0-2CFF-1947-9813-7C6D01D0B2F3}" srcOrd="1" destOrd="0" presId="urn:microsoft.com/office/officeart/2009/3/layout/HorizontalOrganizationChart"/>
    <dgm:cxn modelId="{D71704E6-8829-DD4E-A260-9DDF7CEF9267}" type="presParOf" srcId="{DB7BC396-E205-5046-9C9D-AD9E453C445F}" destId="{FEC7104E-C5EA-FB4A-BBA9-FF7CA30E9B8A}" srcOrd="1" destOrd="0" presId="urn:microsoft.com/office/officeart/2009/3/layout/HorizontalOrganizationChart"/>
    <dgm:cxn modelId="{CF9E08D7-B3B3-BD48-A7F8-652A9414A4E6}" type="presParOf" srcId="{DB7BC396-E205-5046-9C9D-AD9E453C445F}" destId="{BB8F93D6-8321-CB43-8858-02505DAC2B32}" srcOrd="2" destOrd="0" presId="urn:microsoft.com/office/officeart/2009/3/layout/HorizontalOrganizationChar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296EF-4D96-4E51-A0BC-E6D9A70AB13A}">
      <dsp:nvSpPr>
        <dsp:cNvPr id="0" name=""/>
        <dsp:cNvSpPr/>
      </dsp:nvSpPr>
      <dsp:spPr>
        <a:xfrm>
          <a:off x="1301445" y="3904851"/>
          <a:ext cx="169583" cy="1397168"/>
        </a:xfrm>
        <a:custGeom>
          <a:avLst/>
          <a:gdLst/>
          <a:ahLst/>
          <a:cxnLst/>
          <a:rect l="0" t="0" r="0" b="0"/>
          <a:pathLst>
            <a:path>
              <a:moveTo>
                <a:pt x="0" y="0"/>
              </a:moveTo>
              <a:lnTo>
                <a:pt x="39614" y="0"/>
              </a:lnTo>
              <a:lnTo>
                <a:pt x="39614" y="1397168"/>
              </a:lnTo>
              <a:lnTo>
                <a:pt x="169583" y="1397168"/>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F8FA3E-B147-D14C-81AA-93AF9A8415BA}">
      <dsp:nvSpPr>
        <dsp:cNvPr id="0" name=""/>
        <dsp:cNvSpPr/>
      </dsp:nvSpPr>
      <dsp:spPr>
        <a:xfrm>
          <a:off x="1301445" y="3904851"/>
          <a:ext cx="259938" cy="838300"/>
        </a:xfrm>
        <a:custGeom>
          <a:avLst/>
          <a:gdLst/>
          <a:ahLst/>
          <a:cxnLst/>
          <a:rect l="0" t="0" r="0" b="0"/>
          <a:pathLst>
            <a:path>
              <a:moveTo>
                <a:pt x="0" y="0"/>
              </a:moveTo>
              <a:lnTo>
                <a:pt x="129969" y="0"/>
              </a:lnTo>
              <a:lnTo>
                <a:pt x="129969" y="838300"/>
              </a:lnTo>
              <a:lnTo>
                <a:pt x="259938" y="83830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9D57C0-3B99-EB46-95C8-4BCCE1988127}">
      <dsp:nvSpPr>
        <dsp:cNvPr id="0" name=""/>
        <dsp:cNvSpPr/>
      </dsp:nvSpPr>
      <dsp:spPr>
        <a:xfrm>
          <a:off x="1301445" y="3904851"/>
          <a:ext cx="259938" cy="279433"/>
        </a:xfrm>
        <a:custGeom>
          <a:avLst/>
          <a:gdLst/>
          <a:ahLst/>
          <a:cxnLst/>
          <a:rect l="0" t="0" r="0" b="0"/>
          <a:pathLst>
            <a:path>
              <a:moveTo>
                <a:pt x="0" y="0"/>
              </a:moveTo>
              <a:lnTo>
                <a:pt x="129969" y="0"/>
              </a:lnTo>
              <a:lnTo>
                <a:pt x="129969" y="279433"/>
              </a:lnTo>
              <a:lnTo>
                <a:pt x="259938" y="279433"/>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0C3CC2-1437-F146-8A40-D67601C5A9E2}">
      <dsp:nvSpPr>
        <dsp:cNvPr id="0" name=""/>
        <dsp:cNvSpPr/>
      </dsp:nvSpPr>
      <dsp:spPr>
        <a:xfrm>
          <a:off x="1301445" y="3625418"/>
          <a:ext cx="259938" cy="279433"/>
        </a:xfrm>
        <a:custGeom>
          <a:avLst/>
          <a:gdLst/>
          <a:ahLst/>
          <a:cxnLst/>
          <a:rect l="0" t="0" r="0" b="0"/>
          <a:pathLst>
            <a:path>
              <a:moveTo>
                <a:pt x="0" y="279433"/>
              </a:moveTo>
              <a:lnTo>
                <a:pt x="129969" y="279433"/>
              </a:lnTo>
              <a:lnTo>
                <a:pt x="129969" y="0"/>
              </a:lnTo>
              <a:lnTo>
                <a:pt x="259938"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00F58F-FF7B-4A45-9D98-EF46AFC76A1A}">
      <dsp:nvSpPr>
        <dsp:cNvPr id="0" name=""/>
        <dsp:cNvSpPr/>
      </dsp:nvSpPr>
      <dsp:spPr>
        <a:xfrm>
          <a:off x="2861075" y="3066551"/>
          <a:ext cx="259938" cy="1397168"/>
        </a:xfrm>
        <a:custGeom>
          <a:avLst/>
          <a:gdLst/>
          <a:ahLst/>
          <a:cxnLst/>
          <a:rect l="0" t="0" r="0" b="0"/>
          <a:pathLst>
            <a:path>
              <a:moveTo>
                <a:pt x="0" y="0"/>
              </a:moveTo>
              <a:lnTo>
                <a:pt x="129969" y="0"/>
              </a:lnTo>
              <a:lnTo>
                <a:pt x="129969" y="1397168"/>
              </a:lnTo>
              <a:lnTo>
                <a:pt x="259938" y="139716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92C861-1772-7242-999F-2578800C700A}">
      <dsp:nvSpPr>
        <dsp:cNvPr id="0" name=""/>
        <dsp:cNvSpPr/>
      </dsp:nvSpPr>
      <dsp:spPr>
        <a:xfrm>
          <a:off x="2861075" y="3066551"/>
          <a:ext cx="259938" cy="838300"/>
        </a:xfrm>
        <a:custGeom>
          <a:avLst/>
          <a:gdLst/>
          <a:ahLst/>
          <a:cxnLst/>
          <a:rect l="0" t="0" r="0" b="0"/>
          <a:pathLst>
            <a:path>
              <a:moveTo>
                <a:pt x="0" y="0"/>
              </a:moveTo>
              <a:lnTo>
                <a:pt x="129969" y="0"/>
              </a:lnTo>
              <a:lnTo>
                <a:pt x="129969" y="838300"/>
              </a:lnTo>
              <a:lnTo>
                <a:pt x="259938" y="83830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5B2ACD-6942-7C48-AA13-62F7E790518F}">
      <dsp:nvSpPr>
        <dsp:cNvPr id="0" name=""/>
        <dsp:cNvSpPr/>
      </dsp:nvSpPr>
      <dsp:spPr>
        <a:xfrm>
          <a:off x="2861075" y="3066551"/>
          <a:ext cx="259938" cy="279433"/>
        </a:xfrm>
        <a:custGeom>
          <a:avLst/>
          <a:gdLst/>
          <a:ahLst/>
          <a:cxnLst/>
          <a:rect l="0" t="0" r="0" b="0"/>
          <a:pathLst>
            <a:path>
              <a:moveTo>
                <a:pt x="0" y="0"/>
              </a:moveTo>
              <a:lnTo>
                <a:pt x="129969" y="0"/>
              </a:lnTo>
              <a:lnTo>
                <a:pt x="129969" y="279433"/>
              </a:lnTo>
              <a:lnTo>
                <a:pt x="259938" y="279433"/>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527806-CD97-DB48-B333-9A6F8F98495E}">
      <dsp:nvSpPr>
        <dsp:cNvPr id="0" name=""/>
        <dsp:cNvSpPr/>
      </dsp:nvSpPr>
      <dsp:spPr>
        <a:xfrm>
          <a:off x="2861075" y="2787117"/>
          <a:ext cx="259938" cy="279433"/>
        </a:xfrm>
        <a:custGeom>
          <a:avLst/>
          <a:gdLst/>
          <a:ahLst/>
          <a:cxnLst/>
          <a:rect l="0" t="0" r="0" b="0"/>
          <a:pathLst>
            <a:path>
              <a:moveTo>
                <a:pt x="0" y="279433"/>
              </a:moveTo>
              <a:lnTo>
                <a:pt x="129969" y="279433"/>
              </a:lnTo>
              <a:lnTo>
                <a:pt x="129969" y="0"/>
              </a:lnTo>
              <a:lnTo>
                <a:pt x="259938"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917677-5CF7-CB46-8710-EB8A7293EE41}">
      <dsp:nvSpPr>
        <dsp:cNvPr id="0" name=""/>
        <dsp:cNvSpPr/>
      </dsp:nvSpPr>
      <dsp:spPr>
        <a:xfrm>
          <a:off x="2861075" y="2228250"/>
          <a:ext cx="259938" cy="838300"/>
        </a:xfrm>
        <a:custGeom>
          <a:avLst/>
          <a:gdLst/>
          <a:ahLst/>
          <a:cxnLst/>
          <a:rect l="0" t="0" r="0" b="0"/>
          <a:pathLst>
            <a:path>
              <a:moveTo>
                <a:pt x="0" y="838300"/>
              </a:moveTo>
              <a:lnTo>
                <a:pt x="129969" y="838300"/>
              </a:lnTo>
              <a:lnTo>
                <a:pt x="129969" y="0"/>
              </a:lnTo>
              <a:lnTo>
                <a:pt x="259938"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CC1F2C-8C39-4C41-A29A-9D7FAFE21D63}">
      <dsp:nvSpPr>
        <dsp:cNvPr id="0" name=""/>
        <dsp:cNvSpPr/>
      </dsp:nvSpPr>
      <dsp:spPr>
        <a:xfrm>
          <a:off x="2861075" y="1669383"/>
          <a:ext cx="259938" cy="1397168"/>
        </a:xfrm>
        <a:custGeom>
          <a:avLst/>
          <a:gdLst/>
          <a:ahLst/>
          <a:cxnLst/>
          <a:rect l="0" t="0" r="0" b="0"/>
          <a:pathLst>
            <a:path>
              <a:moveTo>
                <a:pt x="0" y="1397168"/>
              </a:moveTo>
              <a:lnTo>
                <a:pt x="129969" y="1397168"/>
              </a:lnTo>
              <a:lnTo>
                <a:pt x="129969" y="0"/>
              </a:lnTo>
              <a:lnTo>
                <a:pt x="259938"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2874AD-BEAB-3746-99FE-204A1124BA1E}">
      <dsp:nvSpPr>
        <dsp:cNvPr id="0" name=""/>
        <dsp:cNvSpPr/>
      </dsp:nvSpPr>
      <dsp:spPr>
        <a:xfrm>
          <a:off x="1301445" y="3066551"/>
          <a:ext cx="259938" cy="838300"/>
        </a:xfrm>
        <a:custGeom>
          <a:avLst/>
          <a:gdLst/>
          <a:ahLst/>
          <a:cxnLst/>
          <a:rect l="0" t="0" r="0" b="0"/>
          <a:pathLst>
            <a:path>
              <a:moveTo>
                <a:pt x="0" y="838300"/>
              </a:moveTo>
              <a:lnTo>
                <a:pt x="129969" y="838300"/>
              </a:lnTo>
              <a:lnTo>
                <a:pt x="129969" y="0"/>
              </a:lnTo>
              <a:lnTo>
                <a:pt x="259938"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985AE6-EB19-5548-A963-528386E39295}">
      <dsp:nvSpPr>
        <dsp:cNvPr id="0" name=""/>
        <dsp:cNvSpPr/>
      </dsp:nvSpPr>
      <dsp:spPr>
        <a:xfrm>
          <a:off x="1301445" y="2507683"/>
          <a:ext cx="259938" cy="1397168"/>
        </a:xfrm>
        <a:custGeom>
          <a:avLst/>
          <a:gdLst/>
          <a:ahLst/>
          <a:cxnLst/>
          <a:rect l="0" t="0" r="0" b="0"/>
          <a:pathLst>
            <a:path>
              <a:moveTo>
                <a:pt x="0" y="1397168"/>
              </a:moveTo>
              <a:lnTo>
                <a:pt x="129969" y="1397168"/>
              </a:lnTo>
              <a:lnTo>
                <a:pt x="129969" y="0"/>
              </a:lnTo>
              <a:lnTo>
                <a:pt x="259938"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290E13-0357-C043-81C9-4CF9A05F6796}">
      <dsp:nvSpPr>
        <dsp:cNvPr id="0" name=""/>
        <dsp:cNvSpPr/>
      </dsp:nvSpPr>
      <dsp:spPr>
        <a:xfrm>
          <a:off x="1754" y="3706648"/>
          <a:ext cx="1299691" cy="396405"/>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kumimoji="1" lang="en-US" altLang="ja-JP" sz="1300" kern="1200" dirty="0"/>
            <a:t>HOME</a:t>
          </a:r>
          <a:endParaRPr kumimoji="1" lang="ja-JP" altLang="en-US" sz="1300" kern="1200" dirty="0"/>
        </a:p>
      </dsp:txBody>
      <dsp:txXfrm>
        <a:off x="1754" y="3706648"/>
        <a:ext cx="1299691" cy="396405"/>
      </dsp:txXfrm>
    </dsp:sp>
    <dsp:sp modelId="{456042FA-4E1D-E147-A0B6-7B7D8EECA369}">
      <dsp:nvSpPr>
        <dsp:cNvPr id="0" name=""/>
        <dsp:cNvSpPr/>
      </dsp:nvSpPr>
      <dsp:spPr>
        <a:xfrm>
          <a:off x="1561383" y="2309480"/>
          <a:ext cx="1299691" cy="396405"/>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kumimoji="1" lang="en-US" altLang="ja-JP" sz="1300" kern="1200" dirty="0"/>
            <a:t>WHO</a:t>
          </a:r>
          <a:r>
            <a:rPr kumimoji="1" lang="ja-JP" altLang="en-US" sz="1300" kern="1200" dirty="0"/>
            <a:t> </a:t>
          </a:r>
          <a:r>
            <a:rPr kumimoji="1" lang="en-US" altLang="ja-JP" sz="1300" kern="1200" dirty="0"/>
            <a:t>WE</a:t>
          </a:r>
          <a:r>
            <a:rPr kumimoji="1" lang="ja-JP" altLang="en-US" sz="1300" kern="1200" dirty="0"/>
            <a:t> </a:t>
          </a:r>
          <a:r>
            <a:rPr kumimoji="1" lang="en-US" altLang="ja-JP" sz="1300" kern="1200" dirty="0"/>
            <a:t>ARE</a:t>
          </a:r>
          <a:endParaRPr kumimoji="1" lang="ja-JP" altLang="en-US" sz="1300" kern="1200" dirty="0"/>
        </a:p>
      </dsp:txBody>
      <dsp:txXfrm>
        <a:off x="1561383" y="2309480"/>
        <a:ext cx="1299691" cy="396405"/>
      </dsp:txXfrm>
    </dsp:sp>
    <dsp:sp modelId="{1D065A87-7CB1-754F-A794-CDAFA9B47FCE}">
      <dsp:nvSpPr>
        <dsp:cNvPr id="0" name=""/>
        <dsp:cNvSpPr/>
      </dsp:nvSpPr>
      <dsp:spPr>
        <a:xfrm>
          <a:off x="1561383" y="2868348"/>
          <a:ext cx="1299691" cy="396405"/>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kumimoji="1" lang="en-US" altLang="ja-JP" sz="1300" kern="1200" dirty="0"/>
            <a:t>SERVICES</a:t>
          </a:r>
          <a:endParaRPr kumimoji="1" lang="ja-JP" altLang="en-US" sz="1300" kern="1200" dirty="0"/>
        </a:p>
      </dsp:txBody>
      <dsp:txXfrm>
        <a:off x="1561383" y="2868348"/>
        <a:ext cx="1299691" cy="396405"/>
      </dsp:txXfrm>
    </dsp:sp>
    <dsp:sp modelId="{CBF360F4-3128-1744-AD58-96DDB80F80BE}">
      <dsp:nvSpPr>
        <dsp:cNvPr id="0" name=""/>
        <dsp:cNvSpPr/>
      </dsp:nvSpPr>
      <dsp:spPr>
        <a:xfrm>
          <a:off x="3121013" y="1471180"/>
          <a:ext cx="1299691" cy="396405"/>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kumimoji="1" lang="en-US" altLang="ja-JP" sz="1300" kern="1200" dirty="0"/>
            <a:t>Recruitment</a:t>
          </a:r>
          <a:endParaRPr kumimoji="1" lang="ja-JP" altLang="en-US" sz="1300" kern="1200" dirty="0"/>
        </a:p>
      </dsp:txBody>
      <dsp:txXfrm>
        <a:off x="3121013" y="1471180"/>
        <a:ext cx="1299691" cy="396405"/>
      </dsp:txXfrm>
    </dsp:sp>
    <dsp:sp modelId="{6E680A0C-61BC-6343-9B90-04D8EA5F2314}">
      <dsp:nvSpPr>
        <dsp:cNvPr id="0" name=""/>
        <dsp:cNvSpPr/>
      </dsp:nvSpPr>
      <dsp:spPr>
        <a:xfrm>
          <a:off x="3121013" y="2030047"/>
          <a:ext cx="1299691" cy="396405"/>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kumimoji="1" lang="en-US" altLang="ja-JP" sz="1300" kern="1200" dirty="0"/>
            <a:t>Labor</a:t>
          </a:r>
          <a:endParaRPr kumimoji="1" lang="ja-JP" altLang="en-US" sz="1300" kern="1200" dirty="0"/>
        </a:p>
      </dsp:txBody>
      <dsp:txXfrm>
        <a:off x="3121013" y="2030047"/>
        <a:ext cx="1299691" cy="396405"/>
      </dsp:txXfrm>
    </dsp:sp>
    <dsp:sp modelId="{F772D732-D357-7B46-A68D-70FA81D0A175}">
      <dsp:nvSpPr>
        <dsp:cNvPr id="0" name=""/>
        <dsp:cNvSpPr/>
      </dsp:nvSpPr>
      <dsp:spPr>
        <a:xfrm>
          <a:off x="3121013" y="2588914"/>
          <a:ext cx="1299691" cy="396405"/>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kumimoji="1" lang="en-US" altLang="ja-JP" sz="1300" kern="1200" dirty="0"/>
            <a:t>HR Consulting</a:t>
          </a:r>
          <a:endParaRPr kumimoji="1" lang="ja-JP" altLang="en-US" sz="1300" kern="1200" dirty="0"/>
        </a:p>
      </dsp:txBody>
      <dsp:txXfrm>
        <a:off x="3121013" y="2588914"/>
        <a:ext cx="1299691" cy="396405"/>
      </dsp:txXfrm>
    </dsp:sp>
    <dsp:sp modelId="{A44F827C-416A-FD42-8B41-63DCA8713A79}">
      <dsp:nvSpPr>
        <dsp:cNvPr id="0" name=""/>
        <dsp:cNvSpPr/>
      </dsp:nvSpPr>
      <dsp:spPr>
        <a:xfrm>
          <a:off x="3121013" y="3147781"/>
          <a:ext cx="1299691" cy="396405"/>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kumimoji="1" lang="en-US" altLang="ja-JP" sz="1300" kern="1200" dirty="0"/>
            <a:t>Training</a:t>
          </a:r>
          <a:endParaRPr kumimoji="1" lang="ja-JP" altLang="en-US" sz="1300" kern="1200" dirty="0"/>
        </a:p>
      </dsp:txBody>
      <dsp:txXfrm>
        <a:off x="3121013" y="3147781"/>
        <a:ext cx="1299691" cy="396405"/>
      </dsp:txXfrm>
    </dsp:sp>
    <dsp:sp modelId="{93D2D97A-73F9-4E48-968D-AA7ACD306A62}">
      <dsp:nvSpPr>
        <dsp:cNvPr id="0" name=""/>
        <dsp:cNvSpPr/>
      </dsp:nvSpPr>
      <dsp:spPr>
        <a:xfrm>
          <a:off x="3121013" y="3706648"/>
          <a:ext cx="1299691" cy="396405"/>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kumimoji="1" lang="en-US" altLang="ja-JP" sz="1300" kern="1200" dirty="0"/>
            <a:t>Legal</a:t>
          </a:r>
          <a:endParaRPr kumimoji="1" lang="ja-JP" altLang="en-US" sz="1300" kern="1200" dirty="0"/>
        </a:p>
      </dsp:txBody>
      <dsp:txXfrm>
        <a:off x="3121013" y="3706648"/>
        <a:ext cx="1299691" cy="396405"/>
      </dsp:txXfrm>
    </dsp:sp>
    <dsp:sp modelId="{9932313A-ED0B-422B-814A-B24E1766775B}">
      <dsp:nvSpPr>
        <dsp:cNvPr id="0" name=""/>
        <dsp:cNvSpPr/>
      </dsp:nvSpPr>
      <dsp:spPr>
        <a:xfrm>
          <a:off x="3121013" y="4265516"/>
          <a:ext cx="1299691" cy="396405"/>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kumimoji="1" lang="en-US" altLang="ja-JP" sz="1300" kern="1200" dirty="0"/>
            <a:t>CSR</a:t>
          </a:r>
          <a:endParaRPr kumimoji="1" lang="ja-JP" altLang="en-US" sz="1300" kern="1200" dirty="0"/>
        </a:p>
      </dsp:txBody>
      <dsp:txXfrm>
        <a:off x="3121013" y="4265516"/>
        <a:ext cx="1299691" cy="396405"/>
      </dsp:txXfrm>
    </dsp:sp>
    <dsp:sp modelId="{4BC1CBE0-28CC-8E49-A2A5-FC83C9835A5A}">
      <dsp:nvSpPr>
        <dsp:cNvPr id="0" name=""/>
        <dsp:cNvSpPr/>
      </dsp:nvSpPr>
      <dsp:spPr>
        <a:xfrm>
          <a:off x="1561383" y="3427215"/>
          <a:ext cx="1299691" cy="396405"/>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kumimoji="1" lang="en-US" altLang="ja-JP" sz="1300" kern="1200" dirty="0"/>
            <a:t>JOBS</a:t>
          </a:r>
          <a:endParaRPr kumimoji="1" lang="ja-JP" altLang="en-US" sz="1300" kern="1200" dirty="0"/>
        </a:p>
      </dsp:txBody>
      <dsp:txXfrm>
        <a:off x="1561383" y="3427215"/>
        <a:ext cx="1299691" cy="396405"/>
      </dsp:txXfrm>
    </dsp:sp>
    <dsp:sp modelId="{E3AA908F-8E7A-624C-9395-7ABCCDC7BC33}">
      <dsp:nvSpPr>
        <dsp:cNvPr id="0" name=""/>
        <dsp:cNvSpPr/>
      </dsp:nvSpPr>
      <dsp:spPr>
        <a:xfrm>
          <a:off x="1561383" y="3986082"/>
          <a:ext cx="1299691" cy="396405"/>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kumimoji="1" lang="en-US" altLang="ja-JP" sz="1300" kern="1200" dirty="0"/>
            <a:t>NEWS &amp; TOPICS</a:t>
          </a:r>
          <a:endParaRPr kumimoji="1" lang="ja-JP" altLang="en-US" sz="1300" kern="1200" dirty="0"/>
        </a:p>
      </dsp:txBody>
      <dsp:txXfrm>
        <a:off x="1561383" y="3986082"/>
        <a:ext cx="1299691" cy="396405"/>
      </dsp:txXfrm>
    </dsp:sp>
    <dsp:sp modelId="{3814EED5-0C23-A54B-B7AC-5BA9EE5FD2DB}">
      <dsp:nvSpPr>
        <dsp:cNvPr id="0" name=""/>
        <dsp:cNvSpPr/>
      </dsp:nvSpPr>
      <dsp:spPr>
        <a:xfrm>
          <a:off x="1561383" y="4544949"/>
          <a:ext cx="1299691" cy="396405"/>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kumimoji="1" lang="en-US" altLang="ja-JP" sz="1300" kern="1200" dirty="0"/>
            <a:t>CONTACT US FOR CLIENT</a:t>
          </a:r>
          <a:endParaRPr kumimoji="1" lang="ja-JP" altLang="en-US" sz="1300" kern="1200" dirty="0"/>
        </a:p>
      </dsp:txBody>
      <dsp:txXfrm>
        <a:off x="1561383" y="4544949"/>
        <a:ext cx="1299691" cy="396405"/>
      </dsp:txXfrm>
    </dsp:sp>
    <dsp:sp modelId="{C8B822C5-F5E4-4925-8DF7-9FFC390D80FE}">
      <dsp:nvSpPr>
        <dsp:cNvPr id="0" name=""/>
        <dsp:cNvSpPr/>
      </dsp:nvSpPr>
      <dsp:spPr>
        <a:xfrm>
          <a:off x="1471029" y="5103817"/>
          <a:ext cx="1299691" cy="396405"/>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kumimoji="1" lang="en-US" altLang="ja-JP" sz="1300" kern="1200" dirty="0" err="1"/>
            <a:t>Carrees</a:t>
          </a:r>
          <a:endParaRPr kumimoji="1" lang="ja-JP" altLang="en-US" sz="1300" kern="1200" dirty="0"/>
        </a:p>
      </dsp:txBody>
      <dsp:txXfrm>
        <a:off x="1471029" y="5103817"/>
        <a:ext cx="1299691" cy="396405"/>
      </dsp:txXfrm>
    </dsp:sp>
    <dsp:sp modelId="{A3290F84-81A1-7447-AFD1-A6434821DC2F}">
      <dsp:nvSpPr>
        <dsp:cNvPr id="0" name=""/>
        <dsp:cNvSpPr/>
      </dsp:nvSpPr>
      <dsp:spPr>
        <a:xfrm>
          <a:off x="1754" y="4265516"/>
          <a:ext cx="1299691" cy="396405"/>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kumimoji="1" lang="en-US" altLang="ja-JP" sz="1300" kern="1200" dirty="0"/>
            <a:t>Registration</a:t>
          </a:r>
          <a:endParaRPr kumimoji="1" lang="ja-JP" altLang="en-US" sz="1300" kern="1200" dirty="0"/>
        </a:p>
      </dsp:txBody>
      <dsp:txXfrm>
        <a:off x="1754" y="4265516"/>
        <a:ext cx="1299691" cy="3964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CFB51-8991-4410-B778-1B5F946241DF}">
      <dsp:nvSpPr>
        <dsp:cNvPr id="0" name=""/>
        <dsp:cNvSpPr/>
      </dsp:nvSpPr>
      <dsp:spPr>
        <a:xfrm>
          <a:off x="1310205" y="3907673"/>
          <a:ext cx="261687" cy="1406572"/>
        </a:xfrm>
        <a:custGeom>
          <a:avLst/>
          <a:gdLst/>
          <a:ahLst/>
          <a:cxnLst/>
          <a:rect l="0" t="0" r="0" b="0"/>
          <a:pathLst>
            <a:path>
              <a:moveTo>
                <a:pt x="0" y="0"/>
              </a:moveTo>
              <a:lnTo>
                <a:pt x="130843" y="0"/>
              </a:lnTo>
              <a:lnTo>
                <a:pt x="130843" y="1406572"/>
              </a:lnTo>
              <a:lnTo>
                <a:pt x="261687" y="1406572"/>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F8FA3E-B147-D14C-81AA-93AF9A8415BA}">
      <dsp:nvSpPr>
        <dsp:cNvPr id="0" name=""/>
        <dsp:cNvSpPr/>
      </dsp:nvSpPr>
      <dsp:spPr>
        <a:xfrm>
          <a:off x="1310205" y="3907673"/>
          <a:ext cx="261687" cy="843943"/>
        </a:xfrm>
        <a:custGeom>
          <a:avLst/>
          <a:gdLst/>
          <a:ahLst/>
          <a:cxnLst/>
          <a:rect l="0" t="0" r="0" b="0"/>
          <a:pathLst>
            <a:path>
              <a:moveTo>
                <a:pt x="0" y="0"/>
              </a:moveTo>
              <a:lnTo>
                <a:pt x="130843" y="0"/>
              </a:lnTo>
              <a:lnTo>
                <a:pt x="130843" y="843943"/>
              </a:lnTo>
              <a:lnTo>
                <a:pt x="261687" y="843943"/>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9D57C0-3B99-EB46-95C8-4BCCE1988127}">
      <dsp:nvSpPr>
        <dsp:cNvPr id="0" name=""/>
        <dsp:cNvSpPr/>
      </dsp:nvSpPr>
      <dsp:spPr>
        <a:xfrm>
          <a:off x="1310205" y="3907673"/>
          <a:ext cx="261687" cy="281314"/>
        </a:xfrm>
        <a:custGeom>
          <a:avLst/>
          <a:gdLst/>
          <a:ahLst/>
          <a:cxnLst/>
          <a:rect l="0" t="0" r="0" b="0"/>
          <a:pathLst>
            <a:path>
              <a:moveTo>
                <a:pt x="0" y="0"/>
              </a:moveTo>
              <a:lnTo>
                <a:pt x="130843" y="0"/>
              </a:lnTo>
              <a:lnTo>
                <a:pt x="130843" y="281314"/>
              </a:lnTo>
              <a:lnTo>
                <a:pt x="261687" y="281314"/>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0C3CC2-1437-F146-8A40-D67601C5A9E2}">
      <dsp:nvSpPr>
        <dsp:cNvPr id="0" name=""/>
        <dsp:cNvSpPr/>
      </dsp:nvSpPr>
      <dsp:spPr>
        <a:xfrm>
          <a:off x="1310205" y="3626358"/>
          <a:ext cx="261687" cy="281314"/>
        </a:xfrm>
        <a:custGeom>
          <a:avLst/>
          <a:gdLst/>
          <a:ahLst/>
          <a:cxnLst/>
          <a:rect l="0" t="0" r="0" b="0"/>
          <a:pathLst>
            <a:path>
              <a:moveTo>
                <a:pt x="0" y="281314"/>
              </a:moveTo>
              <a:lnTo>
                <a:pt x="130843" y="281314"/>
              </a:lnTo>
              <a:lnTo>
                <a:pt x="130843" y="0"/>
              </a:lnTo>
              <a:lnTo>
                <a:pt x="261687" y="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E40352-372C-4305-8CAD-091BEC00521A}">
      <dsp:nvSpPr>
        <dsp:cNvPr id="0" name=""/>
        <dsp:cNvSpPr/>
      </dsp:nvSpPr>
      <dsp:spPr>
        <a:xfrm>
          <a:off x="2880332" y="3063729"/>
          <a:ext cx="261687" cy="1406572"/>
        </a:xfrm>
        <a:custGeom>
          <a:avLst/>
          <a:gdLst/>
          <a:ahLst/>
          <a:cxnLst/>
          <a:rect l="0" t="0" r="0" b="0"/>
          <a:pathLst>
            <a:path>
              <a:moveTo>
                <a:pt x="0" y="0"/>
              </a:moveTo>
              <a:lnTo>
                <a:pt x="130843" y="0"/>
              </a:lnTo>
              <a:lnTo>
                <a:pt x="130843" y="1406572"/>
              </a:lnTo>
              <a:lnTo>
                <a:pt x="261687" y="1406572"/>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69C04C-1AC5-334D-97F8-E5F8EDC6E276}">
      <dsp:nvSpPr>
        <dsp:cNvPr id="0" name=""/>
        <dsp:cNvSpPr/>
      </dsp:nvSpPr>
      <dsp:spPr>
        <a:xfrm>
          <a:off x="2880332" y="3063729"/>
          <a:ext cx="263454" cy="831428"/>
        </a:xfrm>
        <a:custGeom>
          <a:avLst/>
          <a:gdLst/>
          <a:ahLst/>
          <a:cxnLst/>
          <a:rect l="0" t="0" r="0" b="0"/>
          <a:pathLst>
            <a:path>
              <a:moveTo>
                <a:pt x="0" y="0"/>
              </a:moveTo>
              <a:lnTo>
                <a:pt x="132610" y="0"/>
              </a:lnTo>
              <a:lnTo>
                <a:pt x="132610" y="831428"/>
              </a:lnTo>
              <a:lnTo>
                <a:pt x="263454" y="831428"/>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5B2ACD-6942-7C48-AA13-62F7E790518F}">
      <dsp:nvSpPr>
        <dsp:cNvPr id="0" name=""/>
        <dsp:cNvSpPr/>
      </dsp:nvSpPr>
      <dsp:spPr>
        <a:xfrm>
          <a:off x="2880332" y="3063729"/>
          <a:ext cx="261687" cy="281314"/>
        </a:xfrm>
        <a:custGeom>
          <a:avLst/>
          <a:gdLst/>
          <a:ahLst/>
          <a:cxnLst/>
          <a:rect l="0" t="0" r="0" b="0"/>
          <a:pathLst>
            <a:path>
              <a:moveTo>
                <a:pt x="0" y="0"/>
              </a:moveTo>
              <a:lnTo>
                <a:pt x="130843" y="0"/>
              </a:lnTo>
              <a:lnTo>
                <a:pt x="130843" y="281314"/>
              </a:lnTo>
              <a:lnTo>
                <a:pt x="261687" y="28131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527806-CD97-DB48-B333-9A6F8F98495E}">
      <dsp:nvSpPr>
        <dsp:cNvPr id="0" name=""/>
        <dsp:cNvSpPr/>
      </dsp:nvSpPr>
      <dsp:spPr>
        <a:xfrm>
          <a:off x="2880332" y="2782415"/>
          <a:ext cx="261687" cy="281314"/>
        </a:xfrm>
        <a:custGeom>
          <a:avLst/>
          <a:gdLst/>
          <a:ahLst/>
          <a:cxnLst/>
          <a:rect l="0" t="0" r="0" b="0"/>
          <a:pathLst>
            <a:path>
              <a:moveTo>
                <a:pt x="0" y="281314"/>
              </a:moveTo>
              <a:lnTo>
                <a:pt x="130843" y="281314"/>
              </a:lnTo>
              <a:lnTo>
                <a:pt x="130843" y="0"/>
              </a:lnTo>
              <a:lnTo>
                <a:pt x="261687" y="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917677-5CF7-CB46-8710-EB8A7293EE41}">
      <dsp:nvSpPr>
        <dsp:cNvPr id="0" name=""/>
        <dsp:cNvSpPr/>
      </dsp:nvSpPr>
      <dsp:spPr>
        <a:xfrm>
          <a:off x="2880332" y="2219786"/>
          <a:ext cx="261687" cy="843943"/>
        </a:xfrm>
        <a:custGeom>
          <a:avLst/>
          <a:gdLst/>
          <a:ahLst/>
          <a:cxnLst/>
          <a:rect l="0" t="0" r="0" b="0"/>
          <a:pathLst>
            <a:path>
              <a:moveTo>
                <a:pt x="0" y="843943"/>
              </a:moveTo>
              <a:lnTo>
                <a:pt x="130843" y="843943"/>
              </a:lnTo>
              <a:lnTo>
                <a:pt x="130843" y="0"/>
              </a:lnTo>
              <a:lnTo>
                <a:pt x="261687" y="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CC1F2C-8C39-4C41-A29A-9D7FAFE21D63}">
      <dsp:nvSpPr>
        <dsp:cNvPr id="0" name=""/>
        <dsp:cNvSpPr/>
      </dsp:nvSpPr>
      <dsp:spPr>
        <a:xfrm>
          <a:off x="2880332" y="1657157"/>
          <a:ext cx="261687" cy="1406572"/>
        </a:xfrm>
        <a:custGeom>
          <a:avLst/>
          <a:gdLst/>
          <a:ahLst/>
          <a:cxnLst/>
          <a:rect l="0" t="0" r="0" b="0"/>
          <a:pathLst>
            <a:path>
              <a:moveTo>
                <a:pt x="0" y="1406572"/>
              </a:moveTo>
              <a:lnTo>
                <a:pt x="130843" y="1406572"/>
              </a:lnTo>
              <a:lnTo>
                <a:pt x="130843" y="0"/>
              </a:lnTo>
              <a:lnTo>
                <a:pt x="261687" y="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2874AD-BEAB-3746-99FE-204A1124BA1E}">
      <dsp:nvSpPr>
        <dsp:cNvPr id="0" name=""/>
        <dsp:cNvSpPr/>
      </dsp:nvSpPr>
      <dsp:spPr>
        <a:xfrm>
          <a:off x="1310205" y="3063729"/>
          <a:ext cx="261687" cy="843943"/>
        </a:xfrm>
        <a:custGeom>
          <a:avLst/>
          <a:gdLst/>
          <a:ahLst/>
          <a:cxnLst/>
          <a:rect l="0" t="0" r="0" b="0"/>
          <a:pathLst>
            <a:path>
              <a:moveTo>
                <a:pt x="0" y="843943"/>
              </a:moveTo>
              <a:lnTo>
                <a:pt x="130843" y="843943"/>
              </a:lnTo>
              <a:lnTo>
                <a:pt x="130843" y="0"/>
              </a:lnTo>
              <a:lnTo>
                <a:pt x="261687" y="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985AE6-EB19-5548-A963-528386E39295}">
      <dsp:nvSpPr>
        <dsp:cNvPr id="0" name=""/>
        <dsp:cNvSpPr/>
      </dsp:nvSpPr>
      <dsp:spPr>
        <a:xfrm>
          <a:off x="1310205" y="2501100"/>
          <a:ext cx="261687" cy="1406572"/>
        </a:xfrm>
        <a:custGeom>
          <a:avLst/>
          <a:gdLst/>
          <a:ahLst/>
          <a:cxnLst/>
          <a:rect l="0" t="0" r="0" b="0"/>
          <a:pathLst>
            <a:path>
              <a:moveTo>
                <a:pt x="0" y="1406572"/>
              </a:moveTo>
              <a:lnTo>
                <a:pt x="130843" y="1406572"/>
              </a:lnTo>
              <a:lnTo>
                <a:pt x="130843" y="0"/>
              </a:lnTo>
              <a:lnTo>
                <a:pt x="261687" y="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290E13-0357-C043-81C9-4CF9A05F6796}">
      <dsp:nvSpPr>
        <dsp:cNvPr id="0" name=""/>
        <dsp:cNvSpPr/>
      </dsp:nvSpPr>
      <dsp:spPr>
        <a:xfrm>
          <a:off x="1766" y="3708136"/>
          <a:ext cx="1308439" cy="39907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dirty="0"/>
            <a:t>ホーム</a:t>
          </a:r>
        </a:p>
      </dsp:txBody>
      <dsp:txXfrm>
        <a:off x="1766" y="3708136"/>
        <a:ext cx="1308439" cy="399073"/>
      </dsp:txXfrm>
    </dsp:sp>
    <dsp:sp modelId="{456042FA-4E1D-E147-A0B6-7B7D8EECA369}">
      <dsp:nvSpPr>
        <dsp:cNvPr id="0" name=""/>
        <dsp:cNvSpPr/>
      </dsp:nvSpPr>
      <dsp:spPr>
        <a:xfrm>
          <a:off x="1571893" y="2301564"/>
          <a:ext cx="1308439" cy="39907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dirty="0"/>
            <a:t>ご挨拶</a:t>
          </a:r>
        </a:p>
      </dsp:txBody>
      <dsp:txXfrm>
        <a:off x="1571893" y="2301564"/>
        <a:ext cx="1308439" cy="399073"/>
      </dsp:txXfrm>
    </dsp:sp>
    <dsp:sp modelId="{1D065A87-7CB1-754F-A794-CDAFA9B47FCE}">
      <dsp:nvSpPr>
        <dsp:cNvPr id="0" name=""/>
        <dsp:cNvSpPr/>
      </dsp:nvSpPr>
      <dsp:spPr>
        <a:xfrm>
          <a:off x="1571893" y="2864192"/>
          <a:ext cx="1308439" cy="39907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dirty="0"/>
            <a:t>サービス</a:t>
          </a:r>
        </a:p>
      </dsp:txBody>
      <dsp:txXfrm>
        <a:off x="1571893" y="2864192"/>
        <a:ext cx="1308439" cy="399073"/>
      </dsp:txXfrm>
    </dsp:sp>
    <dsp:sp modelId="{CBF360F4-3128-1744-AD58-96DDB80F80BE}">
      <dsp:nvSpPr>
        <dsp:cNvPr id="0" name=""/>
        <dsp:cNvSpPr/>
      </dsp:nvSpPr>
      <dsp:spPr>
        <a:xfrm>
          <a:off x="3142020" y="1457620"/>
          <a:ext cx="1308439" cy="39907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dirty="0"/>
            <a:t>人材紹介</a:t>
          </a:r>
        </a:p>
      </dsp:txBody>
      <dsp:txXfrm>
        <a:off x="3142020" y="1457620"/>
        <a:ext cx="1308439" cy="399073"/>
      </dsp:txXfrm>
    </dsp:sp>
    <dsp:sp modelId="{6E680A0C-61BC-6343-9B90-04D8EA5F2314}">
      <dsp:nvSpPr>
        <dsp:cNvPr id="0" name=""/>
        <dsp:cNvSpPr/>
      </dsp:nvSpPr>
      <dsp:spPr>
        <a:xfrm>
          <a:off x="3142020" y="2020249"/>
          <a:ext cx="1308439" cy="39907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dirty="0"/>
            <a:t>工場派遣</a:t>
          </a:r>
        </a:p>
      </dsp:txBody>
      <dsp:txXfrm>
        <a:off x="3142020" y="2020249"/>
        <a:ext cx="1308439" cy="399073"/>
      </dsp:txXfrm>
    </dsp:sp>
    <dsp:sp modelId="{F772D732-D357-7B46-A68D-70FA81D0A175}">
      <dsp:nvSpPr>
        <dsp:cNvPr id="0" name=""/>
        <dsp:cNvSpPr/>
      </dsp:nvSpPr>
      <dsp:spPr>
        <a:xfrm>
          <a:off x="3142020" y="2582878"/>
          <a:ext cx="1308439" cy="39907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dirty="0"/>
            <a:t>人事コンサティング</a:t>
          </a:r>
        </a:p>
      </dsp:txBody>
      <dsp:txXfrm>
        <a:off x="3142020" y="2582878"/>
        <a:ext cx="1308439" cy="399073"/>
      </dsp:txXfrm>
    </dsp:sp>
    <dsp:sp modelId="{A44F827C-416A-FD42-8B41-63DCA8713A79}">
      <dsp:nvSpPr>
        <dsp:cNvPr id="0" name=""/>
        <dsp:cNvSpPr/>
      </dsp:nvSpPr>
      <dsp:spPr>
        <a:xfrm>
          <a:off x="3142020" y="3145507"/>
          <a:ext cx="1308439" cy="39907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dirty="0"/>
            <a:t>人材育成</a:t>
          </a:r>
          <a:r>
            <a:rPr kumimoji="1" lang="en-US" altLang="ja-JP" sz="1000" kern="1200" dirty="0"/>
            <a:t>/</a:t>
          </a:r>
          <a:r>
            <a:rPr kumimoji="1" lang="ja-JP" altLang="en-US" sz="1000" kern="1200" dirty="0"/>
            <a:t>研修</a:t>
          </a:r>
        </a:p>
      </dsp:txBody>
      <dsp:txXfrm>
        <a:off x="3142020" y="3145507"/>
        <a:ext cx="1308439" cy="399073"/>
      </dsp:txXfrm>
    </dsp:sp>
    <dsp:sp modelId="{EDD5A486-0C71-0642-9864-5CAD11E2F857}">
      <dsp:nvSpPr>
        <dsp:cNvPr id="0" name=""/>
        <dsp:cNvSpPr/>
      </dsp:nvSpPr>
      <dsp:spPr>
        <a:xfrm>
          <a:off x="3143786" y="3695621"/>
          <a:ext cx="1308439" cy="39907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dirty="0"/>
            <a:t>法務</a:t>
          </a:r>
        </a:p>
      </dsp:txBody>
      <dsp:txXfrm>
        <a:off x="3143786" y="3695621"/>
        <a:ext cx="1308439" cy="399073"/>
      </dsp:txXfrm>
    </dsp:sp>
    <dsp:sp modelId="{A2022F9B-0BCC-4E19-8633-61306B427CB9}">
      <dsp:nvSpPr>
        <dsp:cNvPr id="0" name=""/>
        <dsp:cNvSpPr/>
      </dsp:nvSpPr>
      <dsp:spPr>
        <a:xfrm>
          <a:off x="3142020" y="4270765"/>
          <a:ext cx="1308439" cy="39907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kumimoji="1" lang="en-US" altLang="ja-JP" sz="1000" kern="1200" dirty="0"/>
            <a:t>CSR</a:t>
          </a:r>
          <a:endParaRPr kumimoji="1" lang="ja-JP" altLang="en-US" sz="1000" kern="1200" dirty="0"/>
        </a:p>
      </dsp:txBody>
      <dsp:txXfrm>
        <a:off x="3142020" y="4270765"/>
        <a:ext cx="1308439" cy="399073"/>
      </dsp:txXfrm>
    </dsp:sp>
    <dsp:sp modelId="{4BC1CBE0-28CC-8E49-A2A5-FC83C9835A5A}">
      <dsp:nvSpPr>
        <dsp:cNvPr id="0" name=""/>
        <dsp:cNvSpPr/>
      </dsp:nvSpPr>
      <dsp:spPr>
        <a:xfrm>
          <a:off x="1571893" y="3426821"/>
          <a:ext cx="1308439" cy="39907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dirty="0"/>
            <a:t>仕事を探す</a:t>
          </a:r>
        </a:p>
      </dsp:txBody>
      <dsp:txXfrm>
        <a:off x="1571893" y="3426821"/>
        <a:ext cx="1308439" cy="399073"/>
      </dsp:txXfrm>
    </dsp:sp>
    <dsp:sp modelId="{E3AA908F-8E7A-624C-9395-7ABCCDC7BC33}">
      <dsp:nvSpPr>
        <dsp:cNvPr id="0" name=""/>
        <dsp:cNvSpPr/>
      </dsp:nvSpPr>
      <dsp:spPr>
        <a:xfrm>
          <a:off x="1571893" y="3989450"/>
          <a:ext cx="1308439" cy="39907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dirty="0"/>
            <a:t>ニュース＆トピックス</a:t>
          </a:r>
        </a:p>
      </dsp:txBody>
      <dsp:txXfrm>
        <a:off x="1571893" y="3989450"/>
        <a:ext cx="1308439" cy="399073"/>
      </dsp:txXfrm>
    </dsp:sp>
    <dsp:sp modelId="{3814EED5-0C23-A54B-B7AC-5BA9EE5FD2DB}">
      <dsp:nvSpPr>
        <dsp:cNvPr id="0" name=""/>
        <dsp:cNvSpPr/>
      </dsp:nvSpPr>
      <dsp:spPr>
        <a:xfrm>
          <a:off x="1571893" y="4552079"/>
          <a:ext cx="1308439" cy="39907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dirty="0"/>
            <a:t>企業向け</a:t>
          </a:r>
        </a:p>
        <a:p>
          <a:pPr marL="0" lvl="0" indent="0" algn="ctr" defTabSz="444500">
            <a:lnSpc>
              <a:spcPct val="90000"/>
            </a:lnSpc>
            <a:spcBef>
              <a:spcPct val="0"/>
            </a:spcBef>
            <a:spcAft>
              <a:spcPct val="35000"/>
            </a:spcAft>
            <a:buNone/>
          </a:pPr>
          <a:r>
            <a:rPr kumimoji="1" lang="ja-JP" altLang="en-US" sz="1000" kern="1200" dirty="0"/>
            <a:t>お問い合わせ</a:t>
          </a:r>
        </a:p>
      </dsp:txBody>
      <dsp:txXfrm>
        <a:off x="1571893" y="4552079"/>
        <a:ext cx="1308439" cy="399073"/>
      </dsp:txXfrm>
    </dsp:sp>
    <dsp:sp modelId="{799D4074-3642-4D0D-BD7B-F57DF453BEEF}">
      <dsp:nvSpPr>
        <dsp:cNvPr id="0" name=""/>
        <dsp:cNvSpPr/>
      </dsp:nvSpPr>
      <dsp:spPr>
        <a:xfrm>
          <a:off x="1571893" y="5114708"/>
          <a:ext cx="1308439" cy="39907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dirty="0"/>
            <a:t>採用</a:t>
          </a:r>
        </a:p>
      </dsp:txBody>
      <dsp:txXfrm>
        <a:off x="1571893" y="5114708"/>
        <a:ext cx="1308439" cy="399073"/>
      </dsp:txXfrm>
    </dsp:sp>
    <dsp:sp modelId="{8D343011-C683-894C-9174-3509D4B449C3}">
      <dsp:nvSpPr>
        <dsp:cNvPr id="0" name=""/>
        <dsp:cNvSpPr/>
      </dsp:nvSpPr>
      <dsp:spPr>
        <a:xfrm>
          <a:off x="1766" y="4270765"/>
          <a:ext cx="1308439" cy="399073"/>
        </a:xfrm>
        <a:prstGeom prst="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dirty="0"/>
            <a:t>登録</a:t>
          </a:r>
        </a:p>
      </dsp:txBody>
      <dsp:txXfrm>
        <a:off x="1766" y="4270765"/>
        <a:ext cx="1308439" cy="399073"/>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6200C76E-195E-DE4B-9676-766BC7F32430}" type="datetimeFigureOut">
              <a:rPr kumimoji="1" lang="ja-JP" altLang="en-US" smtClean="0"/>
              <a:t>2019/5/10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1889769-56FA-8E44-9464-2F5538411843}" type="slidenum">
              <a:rPr kumimoji="1" lang="ja-JP" altLang="en-US" smtClean="0"/>
              <a:t>‹#›</a:t>
            </a:fld>
            <a:endParaRPr kumimoji="1" lang="ja-JP" altLang="en-US"/>
          </a:p>
        </p:txBody>
      </p:sp>
    </p:spTree>
    <p:extLst>
      <p:ext uri="{BB962C8B-B14F-4D97-AF65-F5344CB8AC3E}">
        <p14:creationId xmlns:p14="http://schemas.microsoft.com/office/powerpoint/2010/main" val="1871918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200C76E-195E-DE4B-9676-766BC7F32430}" type="datetimeFigureOut">
              <a:rPr kumimoji="1" lang="ja-JP" altLang="en-US" smtClean="0"/>
              <a:t>2019/5/10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1889769-56FA-8E44-9464-2F5538411843}" type="slidenum">
              <a:rPr kumimoji="1" lang="ja-JP" altLang="en-US" smtClean="0"/>
              <a:t>‹#›</a:t>
            </a:fld>
            <a:endParaRPr kumimoji="1" lang="ja-JP" altLang="en-US"/>
          </a:p>
        </p:txBody>
      </p:sp>
    </p:spTree>
    <p:extLst>
      <p:ext uri="{BB962C8B-B14F-4D97-AF65-F5344CB8AC3E}">
        <p14:creationId xmlns:p14="http://schemas.microsoft.com/office/powerpoint/2010/main" val="1691478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200C76E-195E-DE4B-9676-766BC7F32430}" type="datetimeFigureOut">
              <a:rPr kumimoji="1" lang="ja-JP" altLang="en-US" smtClean="0"/>
              <a:t>2019/5/10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1889769-56FA-8E44-9464-2F5538411843}" type="slidenum">
              <a:rPr kumimoji="1" lang="ja-JP" altLang="en-US" smtClean="0"/>
              <a:t>‹#›</a:t>
            </a:fld>
            <a:endParaRPr kumimoji="1" lang="ja-JP" altLang="en-US"/>
          </a:p>
        </p:txBody>
      </p:sp>
    </p:spTree>
    <p:extLst>
      <p:ext uri="{BB962C8B-B14F-4D97-AF65-F5344CB8AC3E}">
        <p14:creationId xmlns:p14="http://schemas.microsoft.com/office/powerpoint/2010/main" val="280806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200C76E-195E-DE4B-9676-766BC7F32430}" type="datetimeFigureOut">
              <a:rPr kumimoji="1" lang="ja-JP" altLang="en-US" smtClean="0"/>
              <a:t>2019/5/10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1889769-56FA-8E44-9464-2F5538411843}" type="slidenum">
              <a:rPr kumimoji="1" lang="ja-JP" altLang="en-US" smtClean="0"/>
              <a:t>‹#›</a:t>
            </a:fld>
            <a:endParaRPr kumimoji="1" lang="ja-JP" altLang="en-US"/>
          </a:p>
        </p:txBody>
      </p:sp>
    </p:spTree>
    <p:extLst>
      <p:ext uri="{BB962C8B-B14F-4D97-AF65-F5344CB8AC3E}">
        <p14:creationId xmlns:p14="http://schemas.microsoft.com/office/powerpoint/2010/main" val="147760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6200C76E-195E-DE4B-9676-766BC7F32430}" type="datetimeFigureOut">
              <a:rPr kumimoji="1" lang="ja-JP" altLang="en-US" smtClean="0"/>
              <a:t>2019/5/10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1889769-56FA-8E44-9464-2F5538411843}" type="slidenum">
              <a:rPr kumimoji="1" lang="ja-JP" altLang="en-US" smtClean="0"/>
              <a:t>‹#›</a:t>
            </a:fld>
            <a:endParaRPr kumimoji="1" lang="ja-JP" altLang="en-US"/>
          </a:p>
        </p:txBody>
      </p:sp>
    </p:spTree>
    <p:extLst>
      <p:ext uri="{BB962C8B-B14F-4D97-AF65-F5344CB8AC3E}">
        <p14:creationId xmlns:p14="http://schemas.microsoft.com/office/powerpoint/2010/main" val="2742201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6200C76E-195E-DE4B-9676-766BC7F32430}" type="datetimeFigureOut">
              <a:rPr kumimoji="1" lang="ja-JP" altLang="en-US" smtClean="0"/>
              <a:t>2019/5/10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1889769-56FA-8E44-9464-2F5538411843}" type="slidenum">
              <a:rPr kumimoji="1" lang="ja-JP" altLang="en-US" smtClean="0"/>
              <a:t>‹#›</a:t>
            </a:fld>
            <a:endParaRPr kumimoji="1" lang="ja-JP" altLang="en-US"/>
          </a:p>
        </p:txBody>
      </p:sp>
    </p:spTree>
    <p:extLst>
      <p:ext uri="{BB962C8B-B14F-4D97-AF65-F5344CB8AC3E}">
        <p14:creationId xmlns:p14="http://schemas.microsoft.com/office/powerpoint/2010/main" val="92674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6200C76E-195E-DE4B-9676-766BC7F32430}" type="datetimeFigureOut">
              <a:rPr kumimoji="1" lang="ja-JP" altLang="en-US" smtClean="0"/>
              <a:t>2019/5/10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1889769-56FA-8E44-9464-2F5538411843}" type="slidenum">
              <a:rPr kumimoji="1" lang="ja-JP" altLang="en-US" smtClean="0"/>
              <a:t>‹#›</a:t>
            </a:fld>
            <a:endParaRPr kumimoji="1" lang="ja-JP" altLang="en-US"/>
          </a:p>
        </p:txBody>
      </p:sp>
    </p:spTree>
    <p:extLst>
      <p:ext uri="{BB962C8B-B14F-4D97-AF65-F5344CB8AC3E}">
        <p14:creationId xmlns:p14="http://schemas.microsoft.com/office/powerpoint/2010/main" val="2450985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6200C76E-195E-DE4B-9676-766BC7F32430}" type="datetimeFigureOut">
              <a:rPr kumimoji="1" lang="ja-JP" altLang="en-US" smtClean="0"/>
              <a:t>2019/5/10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1889769-56FA-8E44-9464-2F5538411843}" type="slidenum">
              <a:rPr kumimoji="1" lang="ja-JP" altLang="en-US" smtClean="0"/>
              <a:t>‹#›</a:t>
            </a:fld>
            <a:endParaRPr kumimoji="1" lang="ja-JP" altLang="en-US"/>
          </a:p>
        </p:txBody>
      </p:sp>
    </p:spTree>
    <p:extLst>
      <p:ext uri="{BB962C8B-B14F-4D97-AF65-F5344CB8AC3E}">
        <p14:creationId xmlns:p14="http://schemas.microsoft.com/office/powerpoint/2010/main" val="3985829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200C76E-195E-DE4B-9676-766BC7F32430}" type="datetimeFigureOut">
              <a:rPr kumimoji="1" lang="ja-JP" altLang="en-US" smtClean="0"/>
              <a:t>2019/5/10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1889769-56FA-8E44-9464-2F5538411843}" type="slidenum">
              <a:rPr kumimoji="1" lang="ja-JP" altLang="en-US" smtClean="0"/>
              <a:t>‹#›</a:t>
            </a:fld>
            <a:endParaRPr kumimoji="1" lang="ja-JP" altLang="en-US"/>
          </a:p>
        </p:txBody>
      </p:sp>
    </p:spTree>
    <p:extLst>
      <p:ext uri="{BB962C8B-B14F-4D97-AF65-F5344CB8AC3E}">
        <p14:creationId xmlns:p14="http://schemas.microsoft.com/office/powerpoint/2010/main" val="4289692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6200C76E-195E-DE4B-9676-766BC7F32430}" type="datetimeFigureOut">
              <a:rPr kumimoji="1" lang="ja-JP" altLang="en-US" smtClean="0"/>
              <a:t>2019/5/10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1889769-56FA-8E44-9464-2F5538411843}" type="slidenum">
              <a:rPr kumimoji="1" lang="ja-JP" altLang="en-US" smtClean="0"/>
              <a:t>‹#›</a:t>
            </a:fld>
            <a:endParaRPr kumimoji="1" lang="ja-JP" altLang="en-US"/>
          </a:p>
        </p:txBody>
      </p:sp>
    </p:spTree>
    <p:extLst>
      <p:ext uri="{BB962C8B-B14F-4D97-AF65-F5344CB8AC3E}">
        <p14:creationId xmlns:p14="http://schemas.microsoft.com/office/powerpoint/2010/main" val="682834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6200C76E-195E-DE4B-9676-766BC7F32430}" type="datetimeFigureOut">
              <a:rPr kumimoji="1" lang="ja-JP" altLang="en-US" smtClean="0"/>
              <a:t>2019/5/10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1889769-56FA-8E44-9464-2F5538411843}" type="slidenum">
              <a:rPr kumimoji="1" lang="ja-JP" altLang="en-US" smtClean="0"/>
              <a:t>‹#›</a:t>
            </a:fld>
            <a:endParaRPr kumimoji="1" lang="ja-JP" altLang="en-US"/>
          </a:p>
        </p:txBody>
      </p:sp>
    </p:spTree>
    <p:extLst>
      <p:ext uri="{BB962C8B-B14F-4D97-AF65-F5344CB8AC3E}">
        <p14:creationId xmlns:p14="http://schemas.microsoft.com/office/powerpoint/2010/main" val="3532083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0C76E-195E-DE4B-9676-766BC7F32430}" type="datetimeFigureOut">
              <a:rPr kumimoji="1" lang="ja-JP" altLang="en-US" smtClean="0"/>
              <a:t>2019/5/10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889769-56FA-8E44-9464-2F5538411843}" type="slidenum">
              <a:rPr kumimoji="1" lang="ja-JP" altLang="en-US" smtClean="0"/>
              <a:t>‹#›</a:t>
            </a:fld>
            <a:endParaRPr kumimoji="1" lang="ja-JP" altLang="en-US"/>
          </a:p>
        </p:txBody>
      </p:sp>
    </p:spTree>
    <p:extLst>
      <p:ext uri="{BB962C8B-B14F-4D97-AF65-F5344CB8AC3E}">
        <p14:creationId xmlns:p14="http://schemas.microsoft.com/office/powerpoint/2010/main" val="19575848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図表 3"/>
          <p:cNvGraphicFramePr/>
          <p:nvPr>
            <p:extLst>
              <p:ext uri="{D42A27DB-BD31-4B8C-83A1-F6EECF244321}">
                <p14:modId xmlns:p14="http://schemas.microsoft.com/office/powerpoint/2010/main" val="3683207716"/>
              </p:ext>
            </p:extLst>
          </p:nvPr>
        </p:nvGraphicFramePr>
        <p:xfrm>
          <a:off x="0" y="-28996"/>
          <a:ext cx="4422459" cy="69714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図表 4"/>
          <p:cNvGraphicFramePr/>
          <p:nvPr>
            <p:extLst>
              <p:ext uri="{D42A27DB-BD31-4B8C-83A1-F6EECF244321}">
                <p14:modId xmlns:p14="http://schemas.microsoft.com/office/powerpoint/2010/main" val="105932014"/>
              </p:ext>
            </p:extLst>
          </p:nvPr>
        </p:nvGraphicFramePr>
        <p:xfrm>
          <a:off x="4596806" y="0"/>
          <a:ext cx="4452226" cy="69714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角丸四角形 6"/>
          <p:cNvSpPr/>
          <p:nvPr/>
        </p:nvSpPr>
        <p:spPr>
          <a:xfrm>
            <a:off x="204113" y="283506"/>
            <a:ext cx="8686163" cy="11453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This</a:t>
            </a:r>
            <a:r>
              <a:rPr kumimoji="1" lang="ja-JP" altLang="en-US" dirty="0"/>
              <a:t> </a:t>
            </a:r>
            <a:r>
              <a:rPr kumimoji="1" lang="en-US" altLang="ja-JP" dirty="0"/>
              <a:t>is</a:t>
            </a:r>
            <a:r>
              <a:rPr kumimoji="1" lang="ja-JP" altLang="en-US" dirty="0"/>
              <a:t> </a:t>
            </a:r>
            <a:r>
              <a:rPr kumimoji="1" lang="en-US" altLang="ja-JP" dirty="0"/>
              <a:t>menu</a:t>
            </a:r>
            <a:r>
              <a:rPr kumimoji="1" lang="ja-JP" altLang="en-US" dirty="0"/>
              <a:t> </a:t>
            </a:r>
            <a:r>
              <a:rPr kumimoji="1" lang="en-US" altLang="ja-JP" dirty="0"/>
              <a:t>bar.</a:t>
            </a:r>
            <a:endParaRPr kumimoji="1" lang="ja-JP" altLang="en-US" dirty="0"/>
          </a:p>
        </p:txBody>
      </p:sp>
      <p:sp>
        <p:nvSpPr>
          <p:cNvPr id="6" name="Speech Bubble: Rectangle with Corners Rounded 5">
            <a:extLst>
              <a:ext uri="{FF2B5EF4-FFF2-40B4-BE49-F238E27FC236}">
                <a16:creationId xmlns:a16="http://schemas.microsoft.com/office/drawing/2014/main" id="{0ADA8DC3-C59D-44E2-8DA1-C10DF5BC15B5}"/>
              </a:ext>
            </a:extLst>
          </p:cNvPr>
          <p:cNvSpPr/>
          <p:nvPr/>
        </p:nvSpPr>
        <p:spPr>
          <a:xfrm>
            <a:off x="3546891" y="3091375"/>
            <a:ext cx="1308295" cy="225083"/>
          </a:xfrm>
          <a:prstGeom prst="wedgeRoundRectCallout">
            <a:avLst>
              <a:gd name="adj1" fmla="val -48106"/>
              <a:gd name="adj2" fmla="val 93750"/>
              <a:gd name="adj3" fmla="val 16667"/>
            </a:avLst>
          </a:prstGeom>
          <a:solidFill>
            <a:srgbClr val="FFFF00"/>
          </a:solidFill>
          <a:ln>
            <a:solidFill>
              <a:srgbClr val="FFFF00"/>
            </a:solidFill>
          </a:ln>
        </p:spPr>
        <p:style>
          <a:lnRef idx="0">
            <a:scrgbClr r="0" g="0" b="0"/>
          </a:lnRef>
          <a:fillRef idx="0">
            <a:scrgbClr r="0" g="0" b="0"/>
          </a:fillRef>
          <a:effectRef idx="0">
            <a:scrgbClr r="0" g="0" b="0"/>
          </a:effectRef>
          <a:fontRef idx="minor">
            <a:schemeClr val="accent3"/>
          </a:fontRef>
        </p:style>
        <p:txBody>
          <a:bodyPr rtlCol="0" anchor="ctr"/>
          <a:lstStyle/>
          <a:p>
            <a:pPr algn="ctr"/>
            <a:r>
              <a:rPr kumimoji="1" lang="en-US" altLang="ja-JP" sz="1400" b="1" dirty="0">
                <a:solidFill>
                  <a:schemeClr val="tx1"/>
                </a:solidFill>
              </a:rPr>
              <a:t>Coming Soon</a:t>
            </a:r>
            <a:endParaRPr kumimoji="1" lang="ja-JP" altLang="en-US" sz="1400" b="1" dirty="0">
              <a:solidFill>
                <a:schemeClr val="tx1"/>
              </a:solidFill>
            </a:endParaRPr>
          </a:p>
        </p:txBody>
      </p:sp>
      <p:sp>
        <p:nvSpPr>
          <p:cNvPr id="8" name="Speech Bubble: Rectangle with Corners Rounded 7">
            <a:extLst>
              <a:ext uri="{FF2B5EF4-FFF2-40B4-BE49-F238E27FC236}">
                <a16:creationId xmlns:a16="http://schemas.microsoft.com/office/drawing/2014/main" id="{7041DD90-D245-4C9C-99B7-BB89B4CAA241}"/>
              </a:ext>
            </a:extLst>
          </p:cNvPr>
          <p:cNvSpPr/>
          <p:nvPr/>
        </p:nvSpPr>
        <p:spPr>
          <a:xfrm>
            <a:off x="3546890" y="3686733"/>
            <a:ext cx="1308295" cy="225083"/>
          </a:xfrm>
          <a:prstGeom prst="wedgeRoundRectCallout">
            <a:avLst>
              <a:gd name="adj1" fmla="val -48106"/>
              <a:gd name="adj2" fmla="val 93750"/>
              <a:gd name="adj3" fmla="val 16667"/>
            </a:avLst>
          </a:prstGeom>
          <a:solidFill>
            <a:srgbClr val="FFFF00"/>
          </a:solidFill>
          <a:ln>
            <a:solidFill>
              <a:srgbClr val="FFFF00"/>
            </a:solidFill>
          </a:ln>
        </p:spPr>
        <p:style>
          <a:lnRef idx="0">
            <a:scrgbClr r="0" g="0" b="0"/>
          </a:lnRef>
          <a:fillRef idx="0">
            <a:scrgbClr r="0" g="0" b="0"/>
          </a:fillRef>
          <a:effectRef idx="0">
            <a:scrgbClr r="0" g="0" b="0"/>
          </a:effectRef>
          <a:fontRef idx="minor">
            <a:schemeClr val="accent3"/>
          </a:fontRef>
        </p:style>
        <p:txBody>
          <a:bodyPr rtlCol="0" anchor="ctr"/>
          <a:lstStyle/>
          <a:p>
            <a:pPr algn="ctr"/>
            <a:r>
              <a:rPr kumimoji="1" lang="en-US" altLang="ja-JP" sz="1400" b="1" dirty="0">
                <a:solidFill>
                  <a:schemeClr val="tx1"/>
                </a:solidFill>
              </a:rPr>
              <a:t>Coming Soon</a:t>
            </a:r>
            <a:endParaRPr kumimoji="1" lang="ja-JP" altLang="en-US" sz="1400" b="1" dirty="0">
              <a:solidFill>
                <a:schemeClr val="tx1"/>
              </a:solidFill>
            </a:endParaRPr>
          </a:p>
        </p:txBody>
      </p:sp>
      <p:sp>
        <p:nvSpPr>
          <p:cNvPr id="9" name="Speech Bubble: Rectangle with Corners Rounded 8">
            <a:extLst>
              <a:ext uri="{FF2B5EF4-FFF2-40B4-BE49-F238E27FC236}">
                <a16:creationId xmlns:a16="http://schemas.microsoft.com/office/drawing/2014/main" id="{703C533B-31C1-4F15-BDAD-57B0FBB970C6}"/>
              </a:ext>
            </a:extLst>
          </p:cNvPr>
          <p:cNvSpPr/>
          <p:nvPr/>
        </p:nvSpPr>
        <p:spPr>
          <a:xfrm>
            <a:off x="3546889" y="4247851"/>
            <a:ext cx="1308295" cy="225083"/>
          </a:xfrm>
          <a:prstGeom prst="wedgeRoundRectCallout">
            <a:avLst>
              <a:gd name="adj1" fmla="val -48106"/>
              <a:gd name="adj2" fmla="val 93750"/>
              <a:gd name="adj3" fmla="val 16667"/>
            </a:avLst>
          </a:prstGeom>
          <a:solidFill>
            <a:srgbClr val="FFFF00"/>
          </a:solidFill>
          <a:ln>
            <a:solidFill>
              <a:srgbClr val="FFFF00"/>
            </a:solidFill>
          </a:ln>
        </p:spPr>
        <p:style>
          <a:lnRef idx="0">
            <a:scrgbClr r="0" g="0" b="0"/>
          </a:lnRef>
          <a:fillRef idx="0">
            <a:scrgbClr r="0" g="0" b="0"/>
          </a:fillRef>
          <a:effectRef idx="0">
            <a:scrgbClr r="0" g="0" b="0"/>
          </a:effectRef>
          <a:fontRef idx="minor">
            <a:schemeClr val="accent3"/>
          </a:fontRef>
        </p:style>
        <p:txBody>
          <a:bodyPr rtlCol="0" anchor="ctr"/>
          <a:lstStyle/>
          <a:p>
            <a:pPr algn="ctr"/>
            <a:r>
              <a:rPr kumimoji="1" lang="en-US" altLang="ja-JP" sz="1400" b="1" dirty="0">
                <a:solidFill>
                  <a:schemeClr val="tx1"/>
                </a:solidFill>
              </a:rPr>
              <a:t>Coming Soon</a:t>
            </a:r>
            <a:endParaRPr kumimoji="1" lang="ja-JP" altLang="en-US" sz="1400" b="1" dirty="0">
              <a:solidFill>
                <a:schemeClr val="tx1"/>
              </a:solidFill>
            </a:endParaRPr>
          </a:p>
        </p:txBody>
      </p:sp>
    </p:spTree>
    <p:extLst>
      <p:ext uri="{BB962C8B-B14F-4D97-AF65-F5344CB8AC3E}">
        <p14:creationId xmlns:p14="http://schemas.microsoft.com/office/powerpoint/2010/main" val="2202159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WHO</a:t>
            </a:r>
            <a:r>
              <a:rPr kumimoji="1" lang="ja-JP" altLang="en-US" dirty="0"/>
              <a:t> </a:t>
            </a:r>
            <a:r>
              <a:rPr kumimoji="1" lang="en-US" altLang="ja-JP" dirty="0"/>
              <a:t>WE</a:t>
            </a:r>
            <a:r>
              <a:rPr kumimoji="1" lang="ja-JP" altLang="en-US" dirty="0"/>
              <a:t> </a:t>
            </a:r>
            <a:r>
              <a:rPr kumimoji="1" lang="en-US" altLang="ja-JP" dirty="0"/>
              <a:t>ARE</a:t>
            </a:r>
            <a:endParaRPr kumimoji="1" lang="ja-JP" altLang="en-US" dirty="0"/>
          </a:p>
        </p:txBody>
      </p:sp>
      <p:sp>
        <p:nvSpPr>
          <p:cNvPr id="3" name="コンテンツ プレースホルダー 2"/>
          <p:cNvSpPr>
            <a:spLocks noGrp="1"/>
          </p:cNvSpPr>
          <p:nvPr>
            <p:ph sz="half" idx="1"/>
          </p:nvPr>
        </p:nvSpPr>
        <p:spPr>
          <a:xfrm>
            <a:off x="457200" y="1600200"/>
            <a:ext cx="4038600" cy="5700932"/>
          </a:xfrm>
        </p:spPr>
        <p:txBody>
          <a:bodyPr>
            <a:normAutofit/>
          </a:bodyPr>
          <a:lstStyle/>
          <a:p>
            <a:pPr marL="0" indent="0">
              <a:buNone/>
            </a:pPr>
            <a:r>
              <a:rPr lang="en-US" altLang="ja-JP" sz="1100" u="sng" dirty="0">
                <a:latin typeface="Meiryo"/>
                <a:ea typeface="Meiryo"/>
                <a:cs typeface="Meiryo"/>
              </a:rPr>
              <a:t>Company Profile</a:t>
            </a:r>
          </a:p>
          <a:p>
            <a:pPr marL="0" indent="0">
              <a:buNone/>
            </a:pPr>
            <a:r>
              <a:rPr lang="en-US" altLang="ja-JP" sz="1100" dirty="0">
                <a:latin typeface="Meiryo"/>
                <a:ea typeface="Meiryo"/>
                <a:cs typeface="Meiryo"/>
              </a:rPr>
              <a:t>We provide one-stop solutions for HR issues of companies as a comprehensive HR consulting company that is your best business partner.</a:t>
            </a:r>
          </a:p>
          <a:p>
            <a:pPr marL="0" indent="0">
              <a:buNone/>
            </a:pPr>
            <a:endParaRPr lang="en-US" altLang="ja-JP" sz="1100" dirty="0">
              <a:latin typeface="Meiryo"/>
              <a:ea typeface="Meiryo"/>
              <a:cs typeface="Meiryo"/>
            </a:endParaRPr>
          </a:p>
          <a:p>
            <a:pPr marL="0" indent="0">
              <a:buNone/>
            </a:pPr>
            <a:r>
              <a:rPr lang="en-US" altLang="ja-JP" sz="1100" dirty="0">
                <a:latin typeface="Meiryo"/>
                <a:ea typeface="Meiryo"/>
                <a:cs typeface="Meiryo"/>
              </a:rPr>
              <a:t>Company Name: </a:t>
            </a:r>
            <a:r>
              <a:rPr lang="en-US" altLang="ja-JP" sz="1100" dirty="0" err="1">
                <a:latin typeface="Meiryo"/>
                <a:ea typeface="Meiryo"/>
                <a:cs typeface="Meiryo"/>
              </a:rPr>
              <a:t>Shallwe</a:t>
            </a:r>
            <a:r>
              <a:rPr lang="ja-JP" altLang="en-US" sz="1100" dirty="0">
                <a:latin typeface="Meiryo"/>
                <a:ea typeface="Meiryo"/>
                <a:cs typeface="Meiryo"/>
              </a:rPr>
              <a:t> </a:t>
            </a:r>
            <a:r>
              <a:rPr lang="en-US" altLang="ja-JP" sz="1100" dirty="0">
                <a:latin typeface="Meiryo"/>
                <a:ea typeface="Meiryo"/>
                <a:cs typeface="Meiryo"/>
              </a:rPr>
              <a:t>&amp;</a:t>
            </a:r>
            <a:r>
              <a:rPr lang="ja-JP" altLang="en-US" sz="1100" dirty="0">
                <a:latin typeface="Meiryo"/>
                <a:ea typeface="Meiryo"/>
                <a:cs typeface="Meiryo"/>
              </a:rPr>
              <a:t> </a:t>
            </a:r>
            <a:r>
              <a:rPr lang="en-US" altLang="ja-JP" sz="1100" dirty="0">
                <a:latin typeface="Meiryo"/>
                <a:ea typeface="Meiryo"/>
                <a:cs typeface="Meiryo"/>
              </a:rPr>
              <a:t>Biz</a:t>
            </a:r>
            <a:r>
              <a:rPr lang="ja-JP" altLang="en-US" sz="1100" dirty="0">
                <a:latin typeface="Meiryo"/>
                <a:ea typeface="Meiryo"/>
                <a:cs typeface="Meiryo"/>
              </a:rPr>
              <a:t> </a:t>
            </a:r>
            <a:r>
              <a:rPr lang="en-US" altLang="ja-JP" sz="1100" dirty="0">
                <a:latin typeface="Meiryo"/>
                <a:ea typeface="Meiryo"/>
                <a:cs typeface="Meiryo"/>
              </a:rPr>
              <a:t>Private</a:t>
            </a:r>
            <a:r>
              <a:rPr lang="ja-JP" altLang="en-US" sz="1100" dirty="0">
                <a:latin typeface="Meiryo"/>
                <a:ea typeface="Meiryo"/>
                <a:cs typeface="Meiryo"/>
              </a:rPr>
              <a:t> </a:t>
            </a:r>
            <a:r>
              <a:rPr lang="en-US" altLang="ja-JP" sz="1100" dirty="0">
                <a:latin typeface="Meiryo"/>
                <a:ea typeface="Meiryo"/>
                <a:cs typeface="Meiryo"/>
              </a:rPr>
              <a:t>Limited</a:t>
            </a:r>
          </a:p>
          <a:p>
            <a:pPr marL="0" indent="0">
              <a:buNone/>
            </a:pPr>
            <a:r>
              <a:rPr lang="en-US" altLang="ja-JP" sz="1100" dirty="0">
                <a:latin typeface="Meiryo"/>
                <a:ea typeface="Meiryo"/>
                <a:cs typeface="Meiryo"/>
              </a:rPr>
              <a:t>Address: 10th Floor, Tower-B, </a:t>
            </a:r>
            <a:r>
              <a:rPr lang="en-US" altLang="ja-JP" sz="1100" dirty="0" err="1">
                <a:latin typeface="Meiryo"/>
                <a:ea typeface="Meiryo"/>
                <a:cs typeface="Meiryo"/>
              </a:rPr>
              <a:t>Unitech</a:t>
            </a:r>
            <a:r>
              <a:rPr lang="en-US" altLang="ja-JP" sz="1100" dirty="0">
                <a:latin typeface="Meiryo"/>
                <a:ea typeface="Meiryo"/>
                <a:cs typeface="Meiryo"/>
              </a:rPr>
              <a:t> Cyber Park, Sector 39, Haryana, </a:t>
            </a:r>
            <a:r>
              <a:rPr lang="en-US" altLang="ja-JP" sz="1100" dirty="0" err="1">
                <a:latin typeface="Meiryo"/>
                <a:ea typeface="Meiryo"/>
                <a:cs typeface="Meiryo"/>
              </a:rPr>
              <a:t>Gurugram</a:t>
            </a:r>
            <a:r>
              <a:rPr lang="en-US" altLang="ja-JP" sz="1100" dirty="0">
                <a:latin typeface="Meiryo"/>
                <a:ea typeface="Meiryo"/>
                <a:cs typeface="Meiryo"/>
              </a:rPr>
              <a:t>, 122001</a:t>
            </a:r>
          </a:p>
          <a:p>
            <a:pPr marL="0" indent="0">
              <a:buNone/>
            </a:pPr>
            <a:r>
              <a:rPr lang="en-US" altLang="ja-JP" sz="1100" dirty="0">
                <a:latin typeface="Meiryo"/>
                <a:ea typeface="Meiryo"/>
                <a:cs typeface="Meiryo"/>
              </a:rPr>
              <a:t>Phone number: (Landline: 0124‐6831710)</a:t>
            </a:r>
          </a:p>
          <a:p>
            <a:pPr marL="0" indent="0">
              <a:buNone/>
            </a:pPr>
            <a:r>
              <a:rPr lang="en-US" altLang="ja-JP" sz="1100" dirty="0">
                <a:latin typeface="Meiryo"/>
                <a:ea typeface="Meiryo"/>
                <a:cs typeface="Meiryo"/>
              </a:rPr>
              <a:t>+ 91-8800-733-593 (Japanese direct connection)</a:t>
            </a:r>
          </a:p>
          <a:p>
            <a:pPr marL="0" indent="0">
              <a:buNone/>
            </a:pPr>
            <a:endParaRPr lang="en-US" altLang="ja-JP" sz="1100" dirty="0">
              <a:latin typeface="Meiryo"/>
              <a:ea typeface="Meiryo"/>
              <a:cs typeface="Meiryo"/>
            </a:endParaRPr>
          </a:p>
          <a:p>
            <a:pPr marL="0" indent="0">
              <a:buNone/>
            </a:pPr>
            <a:endParaRPr lang="en-US" altLang="ja-JP" sz="1100" dirty="0">
              <a:latin typeface="Meiryo"/>
              <a:ea typeface="Meiryo"/>
              <a:cs typeface="Meiryo"/>
            </a:endParaRPr>
          </a:p>
          <a:p>
            <a:pPr marL="0" indent="0">
              <a:buNone/>
            </a:pPr>
            <a:r>
              <a:rPr lang="en-US" altLang="ja-JP" sz="1100" u="sng" dirty="0">
                <a:latin typeface="Meiryo"/>
                <a:ea typeface="Meiryo"/>
                <a:cs typeface="Meiryo"/>
              </a:rPr>
              <a:t>Representative</a:t>
            </a:r>
          </a:p>
          <a:p>
            <a:pPr marL="0" indent="0">
              <a:buNone/>
            </a:pPr>
            <a:r>
              <a:rPr lang="en-US" altLang="ja-JP" sz="1100" dirty="0">
                <a:latin typeface="Meiryo"/>
                <a:ea typeface="Meiryo"/>
                <a:cs typeface="Meiryo"/>
              </a:rPr>
              <a:t>Managing Director  Tatsuya Doi</a:t>
            </a:r>
          </a:p>
          <a:p>
            <a:pPr marL="0" indent="0">
              <a:buNone/>
            </a:pPr>
            <a:endParaRPr lang="en-US" altLang="ja-JP" sz="1100" u="sng" dirty="0">
              <a:latin typeface="Meiryo"/>
              <a:ea typeface="Meiryo"/>
              <a:cs typeface="Meiryo"/>
            </a:endParaRPr>
          </a:p>
          <a:p>
            <a:pPr marL="0" indent="0">
              <a:buNone/>
            </a:pPr>
            <a:r>
              <a:rPr lang="en-US" altLang="ja-JP" sz="1100" u="sng" dirty="0">
                <a:latin typeface="Meiryo"/>
                <a:ea typeface="Meiryo"/>
                <a:cs typeface="Meiryo"/>
              </a:rPr>
              <a:t>Establishment</a:t>
            </a:r>
          </a:p>
          <a:p>
            <a:pPr marL="0" indent="0">
              <a:buNone/>
            </a:pPr>
            <a:r>
              <a:rPr lang="en-US" altLang="ja-JP" sz="1100" dirty="0">
                <a:latin typeface="Meiryo"/>
                <a:ea typeface="Meiryo"/>
                <a:cs typeface="Meiryo"/>
              </a:rPr>
              <a:t>1</a:t>
            </a:r>
            <a:r>
              <a:rPr lang="en-US" altLang="ja-JP" sz="1100" baseline="30000" dirty="0">
                <a:latin typeface="Meiryo"/>
                <a:ea typeface="Meiryo"/>
                <a:cs typeface="Meiryo"/>
              </a:rPr>
              <a:t>st</a:t>
            </a:r>
            <a:r>
              <a:rPr lang="en-US" altLang="ja-JP" sz="1100" dirty="0">
                <a:latin typeface="Meiryo"/>
                <a:ea typeface="Meiryo"/>
                <a:cs typeface="Meiryo"/>
              </a:rPr>
              <a:t> May, 2019</a:t>
            </a:r>
          </a:p>
          <a:p>
            <a:pPr marL="0" indent="0">
              <a:buNone/>
            </a:pPr>
            <a:endParaRPr lang="en-US" altLang="ja-JP" sz="1100" dirty="0">
              <a:latin typeface="Meiryo"/>
              <a:ea typeface="Meiryo"/>
              <a:cs typeface="Meiryo"/>
            </a:endParaRPr>
          </a:p>
          <a:p>
            <a:pPr marL="0" indent="0">
              <a:buNone/>
            </a:pPr>
            <a:r>
              <a:rPr lang="en-US" altLang="ja-JP" sz="1100" u="sng" dirty="0">
                <a:latin typeface="Meiryo"/>
                <a:ea typeface="Meiryo"/>
                <a:cs typeface="Meiryo"/>
              </a:rPr>
              <a:t>Business</a:t>
            </a:r>
          </a:p>
          <a:p>
            <a:pPr marL="0" indent="0">
              <a:buNone/>
            </a:pPr>
            <a:r>
              <a:rPr lang="en-US" altLang="ja-JP" sz="1100" dirty="0">
                <a:latin typeface="Meiryo"/>
                <a:ea typeface="Meiryo"/>
                <a:cs typeface="Meiryo"/>
              </a:rPr>
              <a:t>Consulting for HR </a:t>
            </a:r>
            <a:r>
              <a:rPr lang="en-US" altLang="ja-JP" sz="1100" dirty="0" err="1">
                <a:latin typeface="Meiryo"/>
                <a:ea typeface="Meiryo"/>
                <a:cs typeface="Meiryo"/>
              </a:rPr>
              <a:t>functon</a:t>
            </a:r>
            <a:endParaRPr lang="en-US" altLang="ja-JP" sz="1100" dirty="0">
              <a:latin typeface="Meiryo"/>
              <a:ea typeface="Meiryo"/>
              <a:cs typeface="Meiryo"/>
            </a:endParaRPr>
          </a:p>
          <a:p>
            <a:pPr marL="0" indent="0">
              <a:buNone/>
            </a:pPr>
            <a:endParaRPr lang="en-US" altLang="ja-JP" sz="1100" u="sng" dirty="0">
              <a:latin typeface="Meiryo"/>
              <a:ea typeface="Meiryo"/>
              <a:cs typeface="Meiryo"/>
            </a:endParaRPr>
          </a:p>
          <a:p>
            <a:pPr marL="0" indent="0">
              <a:buNone/>
            </a:pPr>
            <a:r>
              <a:rPr lang="en-US" altLang="ja-JP" sz="1100" u="sng" dirty="0">
                <a:latin typeface="Meiryo"/>
                <a:ea typeface="Meiryo"/>
                <a:cs typeface="Meiryo"/>
              </a:rPr>
              <a:t>Our strengths</a:t>
            </a:r>
          </a:p>
          <a:p>
            <a:pPr marL="0" indent="0">
              <a:buNone/>
            </a:pPr>
            <a:r>
              <a:rPr lang="ja-JP" altLang="en-US" sz="1100" dirty="0">
                <a:latin typeface="Meiryo"/>
                <a:ea typeface="Meiryo"/>
                <a:cs typeface="Meiryo"/>
              </a:rPr>
              <a:t>・</a:t>
            </a:r>
            <a:r>
              <a:rPr lang="en-US" altLang="ja-JP" sz="1100" dirty="0">
                <a:latin typeface="Meiryo"/>
                <a:ea typeface="Meiryo"/>
                <a:cs typeface="Meiryo"/>
              </a:rPr>
              <a:t>Professional group familiar with the market</a:t>
            </a:r>
          </a:p>
          <a:p>
            <a:pPr marL="0" indent="0">
              <a:buNone/>
            </a:pPr>
            <a:r>
              <a:rPr lang="ja-JP" altLang="en-US" sz="1100" dirty="0">
                <a:latin typeface="Meiryo"/>
                <a:ea typeface="Meiryo"/>
                <a:cs typeface="Meiryo"/>
              </a:rPr>
              <a:t>・</a:t>
            </a:r>
            <a:r>
              <a:rPr lang="en-US" altLang="ja-JP" sz="1100" dirty="0">
                <a:latin typeface="Meiryo"/>
                <a:ea typeface="Meiryo"/>
                <a:cs typeface="Meiryo"/>
              </a:rPr>
              <a:t>We have various experts as partners</a:t>
            </a:r>
          </a:p>
          <a:p>
            <a:pPr marL="0" indent="0">
              <a:buNone/>
            </a:pPr>
            <a:r>
              <a:rPr lang="ja-JP" altLang="en-US" sz="1100" dirty="0">
                <a:latin typeface="Meiryo"/>
                <a:ea typeface="Meiryo"/>
                <a:cs typeface="Meiryo"/>
              </a:rPr>
              <a:t>・</a:t>
            </a:r>
            <a:r>
              <a:rPr lang="en-US" altLang="ja-JP" sz="1100" dirty="0">
                <a:latin typeface="Meiryo"/>
                <a:ea typeface="Meiryo"/>
                <a:cs typeface="Meiryo"/>
              </a:rPr>
              <a:t>We support corporate personnel issues in one step</a:t>
            </a:r>
          </a:p>
        </p:txBody>
      </p:sp>
      <p:sp>
        <p:nvSpPr>
          <p:cNvPr id="4" name="コンテンツ プレースホルダー 3"/>
          <p:cNvSpPr>
            <a:spLocks noGrp="1"/>
          </p:cNvSpPr>
          <p:nvPr>
            <p:ph sz="half" idx="2"/>
          </p:nvPr>
        </p:nvSpPr>
        <p:spPr>
          <a:xfrm>
            <a:off x="4648199" y="1600200"/>
            <a:ext cx="4355123" cy="4525963"/>
          </a:xfrm>
        </p:spPr>
        <p:txBody>
          <a:bodyPr>
            <a:noAutofit/>
          </a:bodyPr>
          <a:lstStyle/>
          <a:p>
            <a:pPr marL="0" indent="0">
              <a:buNone/>
            </a:pPr>
            <a:r>
              <a:rPr lang="ja-JP" altLang="en-US" sz="1100" u="sng" dirty="0">
                <a:latin typeface="Meiryo"/>
                <a:ea typeface="Meiryo"/>
                <a:cs typeface="Meiryo"/>
              </a:rPr>
              <a:t>会社概要</a:t>
            </a:r>
            <a:endParaRPr lang="en-US" altLang="en-US" sz="1100" u="sng" dirty="0">
              <a:latin typeface="Meiryo"/>
              <a:ea typeface="Meiryo"/>
              <a:cs typeface="Meiryo"/>
            </a:endParaRPr>
          </a:p>
          <a:p>
            <a:pPr marL="0" indent="0">
              <a:buNone/>
            </a:pPr>
            <a:r>
              <a:rPr lang="en-US" altLang="en-US" sz="1100" dirty="0">
                <a:latin typeface="Meiryo"/>
                <a:ea typeface="Meiryo"/>
                <a:cs typeface="Meiryo"/>
              </a:rPr>
              <a:t>私たちは</a:t>
            </a:r>
            <a:r>
              <a:rPr lang="ja-JP" altLang="en-US" sz="1100" dirty="0">
                <a:latin typeface="Meiryo"/>
                <a:ea typeface="Meiryo"/>
                <a:cs typeface="Meiryo"/>
              </a:rPr>
              <a:t>皆さま</a:t>
            </a:r>
            <a:r>
              <a:rPr lang="en-US" altLang="en-US" sz="1100" dirty="0">
                <a:latin typeface="Meiryo"/>
                <a:ea typeface="Meiryo"/>
                <a:cs typeface="Meiryo"/>
              </a:rPr>
              <a:t>の課題に真摯に向き合う人材総合コンサルティング会社として、企業の人事課題に対してワンストップ</a:t>
            </a:r>
            <a:r>
              <a:rPr lang="ja-JP" altLang="en-US" sz="1100" dirty="0">
                <a:latin typeface="Meiryo"/>
                <a:ea typeface="Meiryo"/>
                <a:cs typeface="Meiryo"/>
              </a:rPr>
              <a:t>ソリューションを提供いたします。</a:t>
            </a:r>
            <a:endParaRPr lang="en-US" altLang="ja-JP" sz="1100" dirty="0">
              <a:latin typeface="Meiryo"/>
              <a:ea typeface="Meiryo"/>
              <a:cs typeface="Meiryo"/>
            </a:endParaRPr>
          </a:p>
          <a:p>
            <a:pPr marL="0" indent="0">
              <a:buNone/>
            </a:pPr>
            <a:endParaRPr lang="en-US" altLang="ja-JP" sz="1100" dirty="0">
              <a:latin typeface="Meiryo"/>
              <a:ea typeface="Meiryo"/>
              <a:cs typeface="Meiryo"/>
            </a:endParaRPr>
          </a:p>
          <a:p>
            <a:pPr marL="0" indent="0">
              <a:buNone/>
            </a:pPr>
            <a:r>
              <a:rPr lang="ja-JP" altLang="en-US" sz="1100" dirty="0">
                <a:latin typeface="Meiryo"/>
                <a:ea typeface="Meiryo"/>
                <a:cs typeface="Meiryo"/>
              </a:rPr>
              <a:t>会社名：シャルウィーアンドビズプライベートリミテッド</a:t>
            </a:r>
            <a:endParaRPr lang="en-US" altLang="ja-JP" sz="1100" dirty="0">
              <a:latin typeface="Meiryo"/>
              <a:ea typeface="Meiryo"/>
              <a:cs typeface="Meiryo"/>
            </a:endParaRPr>
          </a:p>
          <a:p>
            <a:pPr marL="0" indent="0">
              <a:buNone/>
            </a:pPr>
            <a:r>
              <a:rPr lang="ja-JP" altLang="en-US" sz="1100" dirty="0">
                <a:latin typeface="Meiryo"/>
                <a:ea typeface="Meiryo"/>
                <a:cs typeface="Meiryo"/>
              </a:rPr>
              <a:t>　　　　</a:t>
            </a:r>
            <a:r>
              <a:rPr lang="en-US" altLang="ja-JP" sz="1100" dirty="0" err="1">
                <a:latin typeface="Meiryo"/>
                <a:ea typeface="Meiryo"/>
                <a:cs typeface="Meiryo"/>
              </a:rPr>
              <a:t>Shallwe</a:t>
            </a:r>
            <a:r>
              <a:rPr lang="en-US" altLang="ja-JP" sz="1100" dirty="0">
                <a:latin typeface="Meiryo"/>
                <a:ea typeface="Meiryo"/>
                <a:cs typeface="Meiryo"/>
              </a:rPr>
              <a:t> &amp; Biz Private Limited</a:t>
            </a:r>
          </a:p>
          <a:p>
            <a:pPr marL="0" indent="0">
              <a:buNone/>
            </a:pPr>
            <a:r>
              <a:rPr kumimoji="1" lang="ja-JP" altLang="en-US" sz="1100" dirty="0">
                <a:latin typeface="Meiryo"/>
                <a:ea typeface="Meiryo"/>
                <a:cs typeface="Meiryo"/>
              </a:rPr>
              <a:t>住所</a:t>
            </a:r>
            <a:r>
              <a:rPr lang="ja-JP" altLang="en-US" sz="1100" dirty="0">
                <a:latin typeface="Meiryo"/>
                <a:ea typeface="Meiryo"/>
                <a:cs typeface="Meiryo"/>
              </a:rPr>
              <a:t>：</a:t>
            </a:r>
            <a:r>
              <a:rPr lang="en-US" altLang="ja-JP" sz="1100" dirty="0">
                <a:latin typeface="Meiryo"/>
                <a:ea typeface="Meiryo"/>
                <a:cs typeface="Meiryo"/>
              </a:rPr>
              <a:t>10</a:t>
            </a:r>
            <a:r>
              <a:rPr lang="en-US" altLang="ja-JP" sz="1100" baseline="30000" dirty="0">
                <a:latin typeface="Meiryo"/>
                <a:ea typeface="Meiryo"/>
                <a:cs typeface="Meiryo"/>
              </a:rPr>
              <a:t>th</a:t>
            </a:r>
            <a:r>
              <a:rPr lang="en-US" altLang="ja-JP" sz="1100" dirty="0">
                <a:latin typeface="Meiryo"/>
                <a:ea typeface="Meiryo"/>
                <a:cs typeface="Meiryo"/>
              </a:rPr>
              <a:t> Floor, Tower-B, </a:t>
            </a:r>
            <a:r>
              <a:rPr lang="en-US" altLang="ja-JP" sz="1100" dirty="0" err="1">
                <a:latin typeface="Meiryo"/>
                <a:ea typeface="Meiryo"/>
                <a:cs typeface="Meiryo"/>
              </a:rPr>
              <a:t>Unitech</a:t>
            </a:r>
            <a:r>
              <a:rPr lang="en-US" altLang="ja-JP" sz="1100" dirty="0">
                <a:latin typeface="Meiryo"/>
                <a:ea typeface="Meiryo"/>
                <a:cs typeface="Meiryo"/>
              </a:rPr>
              <a:t> Cyber Park, Sector 39, Haryana, </a:t>
            </a:r>
            <a:r>
              <a:rPr lang="en-US" altLang="ja-JP" sz="1100" dirty="0" err="1">
                <a:latin typeface="Meiryo"/>
                <a:ea typeface="Meiryo"/>
                <a:cs typeface="Meiryo"/>
              </a:rPr>
              <a:t>Gurugram</a:t>
            </a:r>
            <a:r>
              <a:rPr lang="en-US" altLang="ja-JP" sz="1100" dirty="0">
                <a:latin typeface="Meiryo"/>
                <a:ea typeface="Meiryo"/>
                <a:cs typeface="Meiryo"/>
              </a:rPr>
              <a:t>, 122001</a:t>
            </a:r>
          </a:p>
          <a:p>
            <a:pPr marL="0" indent="0">
              <a:buNone/>
            </a:pPr>
            <a:r>
              <a:rPr kumimoji="1" lang="ja-JP" altLang="en-US" sz="1100" dirty="0">
                <a:latin typeface="Meiryo"/>
                <a:ea typeface="Meiryo"/>
                <a:cs typeface="Meiryo"/>
              </a:rPr>
              <a:t>電話番号</a:t>
            </a:r>
            <a:r>
              <a:rPr lang="ja-JP" altLang="en-US" sz="1100" dirty="0">
                <a:latin typeface="Meiryo"/>
                <a:ea typeface="Meiryo"/>
                <a:cs typeface="Meiryo"/>
                <a:sym typeface="Wingdings"/>
              </a:rPr>
              <a:t>：（</a:t>
            </a:r>
            <a:r>
              <a:rPr lang="en-US" altLang="ja-JP" sz="1100" dirty="0">
                <a:latin typeface="Meiryo"/>
                <a:ea typeface="Meiryo"/>
                <a:cs typeface="Meiryo"/>
                <a:sym typeface="Wingdings"/>
              </a:rPr>
              <a:t>Landline:</a:t>
            </a:r>
            <a:r>
              <a:rPr lang="en-US" altLang="ja-JP" sz="1100" dirty="0">
                <a:latin typeface="Meiryo"/>
                <a:ea typeface="Meiryo"/>
                <a:cs typeface="Meiryo"/>
              </a:rPr>
              <a:t>0124‐6831710)</a:t>
            </a:r>
            <a:endParaRPr kumimoji="1" lang="en-US" altLang="ja-JP" sz="1100" dirty="0">
              <a:latin typeface="Meiryo"/>
              <a:ea typeface="Meiryo"/>
              <a:cs typeface="Meiryo"/>
            </a:endParaRPr>
          </a:p>
          <a:p>
            <a:pPr marL="0" indent="0">
              <a:buNone/>
            </a:pPr>
            <a:r>
              <a:rPr lang="ja-JP" altLang="ja-JP" sz="1100" dirty="0">
                <a:latin typeface="Meiryo"/>
                <a:ea typeface="Meiryo"/>
                <a:cs typeface="Meiryo"/>
              </a:rPr>
              <a:t>　</a:t>
            </a:r>
            <a:r>
              <a:rPr lang="ja-JP" altLang="en-US" sz="1100" dirty="0">
                <a:latin typeface="Meiryo"/>
                <a:ea typeface="Meiryo"/>
                <a:cs typeface="Meiryo"/>
              </a:rPr>
              <a:t>　　　　</a:t>
            </a:r>
            <a:r>
              <a:rPr lang="en-US" altLang="ja-JP" sz="1100" dirty="0">
                <a:latin typeface="Meiryo"/>
                <a:ea typeface="Meiryo"/>
                <a:cs typeface="Meiryo"/>
              </a:rPr>
              <a:t>+91-8800-733-593 (</a:t>
            </a:r>
            <a:r>
              <a:rPr lang="ja-JP" altLang="en-US" sz="1100" dirty="0">
                <a:latin typeface="Meiryo"/>
                <a:ea typeface="Meiryo"/>
                <a:cs typeface="Meiryo"/>
              </a:rPr>
              <a:t>日本人直通</a:t>
            </a:r>
            <a:r>
              <a:rPr lang="en-US" altLang="ja-JP" sz="1100" dirty="0">
                <a:latin typeface="Meiryo"/>
                <a:ea typeface="Meiryo"/>
                <a:cs typeface="Meiryo"/>
              </a:rPr>
              <a:t>)</a:t>
            </a:r>
          </a:p>
          <a:p>
            <a:pPr marL="0" indent="0">
              <a:buNone/>
            </a:pPr>
            <a:endParaRPr kumimoji="1" lang="en-US" altLang="ja-JP" sz="1100" dirty="0">
              <a:latin typeface="Meiryo"/>
              <a:ea typeface="Meiryo"/>
              <a:cs typeface="Meiryo"/>
            </a:endParaRPr>
          </a:p>
          <a:p>
            <a:pPr marL="0" indent="0">
              <a:buNone/>
            </a:pPr>
            <a:r>
              <a:rPr lang="ja-JP" altLang="en-US" sz="1100" u="sng" dirty="0">
                <a:latin typeface="Meiryo"/>
                <a:ea typeface="Meiryo"/>
                <a:cs typeface="Meiryo"/>
              </a:rPr>
              <a:t>代表者</a:t>
            </a:r>
            <a:endParaRPr lang="en-US" altLang="ja-JP" sz="1100" u="sng" dirty="0">
              <a:latin typeface="Meiryo"/>
              <a:ea typeface="Meiryo"/>
              <a:cs typeface="Meiryo"/>
            </a:endParaRPr>
          </a:p>
          <a:p>
            <a:pPr marL="0" indent="0">
              <a:buNone/>
            </a:pPr>
            <a:r>
              <a:rPr lang="ja-JP" altLang="en-US" sz="1100" dirty="0">
                <a:latin typeface="Meiryo"/>
                <a:ea typeface="Meiryo"/>
                <a:cs typeface="Meiryo"/>
              </a:rPr>
              <a:t>代表取締役社長　土井達也</a:t>
            </a:r>
            <a:endParaRPr lang="en-US" altLang="ja-JP" sz="1100" dirty="0">
              <a:latin typeface="Meiryo"/>
              <a:ea typeface="Meiryo"/>
              <a:cs typeface="Meiryo"/>
            </a:endParaRPr>
          </a:p>
          <a:p>
            <a:pPr marL="0" indent="0">
              <a:buNone/>
            </a:pPr>
            <a:endParaRPr lang="en-US" altLang="ja-JP" sz="1100" u="sng" dirty="0">
              <a:latin typeface="Meiryo"/>
              <a:ea typeface="Meiryo"/>
              <a:cs typeface="Meiryo"/>
            </a:endParaRPr>
          </a:p>
          <a:p>
            <a:pPr marL="0" indent="0">
              <a:buNone/>
            </a:pPr>
            <a:r>
              <a:rPr lang="ja-JP" altLang="en-US" sz="1100" u="sng" dirty="0">
                <a:latin typeface="Meiryo"/>
                <a:ea typeface="Meiryo"/>
                <a:cs typeface="Meiryo"/>
              </a:rPr>
              <a:t>設立</a:t>
            </a:r>
            <a:endParaRPr lang="en-US" altLang="ja-JP" sz="1100" u="sng" dirty="0">
              <a:latin typeface="Meiryo"/>
              <a:ea typeface="Meiryo"/>
              <a:cs typeface="Meiryo"/>
            </a:endParaRPr>
          </a:p>
          <a:p>
            <a:pPr marL="0" indent="0">
              <a:buNone/>
            </a:pPr>
            <a:r>
              <a:rPr lang="en-US" altLang="ja-JP" sz="1100" dirty="0">
                <a:latin typeface="Meiryo"/>
                <a:ea typeface="Meiryo"/>
                <a:cs typeface="Meiryo"/>
              </a:rPr>
              <a:t>2019</a:t>
            </a:r>
            <a:r>
              <a:rPr lang="ja-JP" altLang="en-US" sz="1100" dirty="0">
                <a:latin typeface="Meiryo"/>
                <a:ea typeface="Meiryo"/>
                <a:cs typeface="Meiryo"/>
              </a:rPr>
              <a:t>年</a:t>
            </a:r>
            <a:r>
              <a:rPr lang="en-US" altLang="ja-JP" sz="1100" dirty="0">
                <a:latin typeface="Meiryo"/>
                <a:ea typeface="Meiryo"/>
                <a:cs typeface="Meiryo"/>
              </a:rPr>
              <a:t>5</a:t>
            </a:r>
            <a:r>
              <a:rPr lang="ja-JP" altLang="en-US" sz="1100" dirty="0">
                <a:latin typeface="Meiryo"/>
                <a:ea typeface="Meiryo"/>
                <a:cs typeface="Meiryo"/>
              </a:rPr>
              <a:t>月</a:t>
            </a:r>
            <a:r>
              <a:rPr lang="en-US" altLang="ja-JP" sz="1100" dirty="0">
                <a:latin typeface="Meiryo"/>
                <a:ea typeface="Meiryo"/>
                <a:cs typeface="Meiryo"/>
              </a:rPr>
              <a:t>1</a:t>
            </a:r>
            <a:r>
              <a:rPr lang="ja-JP" altLang="en-US" sz="1100" dirty="0">
                <a:latin typeface="Meiryo"/>
                <a:ea typeface="Meiryo"/>
                <a:cs typeface="Meiryo"/>
              </a:rPr>
              <a:t>日</a:t>
            </a:r>
            <a:endParaRPr lang="en-US" altLang="ja-JP" sz="1100" dirty="0">
              <a:latin typeface="Meiryo"/>
              <a:ea typeface="Meiryo"/>
              <a:cs typeface="Meiryo"/>
            </a:endParaRPr>
          </a:p>
          <a:p>
            <a:pPr marL="0" indent="0">
              <a:buNone/>
            </a:pPr>
            <a:endParaRPr lang="en-US" altLang="ja-JP" sz="1100" dirty="0">
              <a:latin typeface="Meiryo"/>
              <a:ea typeface="Meiryo"/>
              <a:cs typeface="Meiryo"/>
            </a:endParaRPr>
          </a:p>
          <a:p>
            <a:pPr marL="0" indent="0">
              <a:buNone/>
            </a:pPr>
            <a:r>
              <a:rPr lang="ja-JP" altLang="en-US" sz="1100" u="sng" dirty="0">
                <a:latin typeface="Meiryo"/>
                <a:ea typeface="Meiryo"/>
                <a:cs typeface="Meiryo"/>
              </a:rPr>
              <a:t>事業概要</a:t>
            </a:r>
            <a:endParaRPr lang="en-US" altLang="ja-JP" sz="1100" u="sng" dirty="0">
              <a:latin typeface="Meiryo"/>
              <a:ea typeface="Meiryo"/>
              <a:cs typeface="Meiryo"/>
            </a:endParaRPr>
          </a:p>
          <a:p>
            <a:pPr marL="0" indent="0">
              <a:buNone/>
            </a:pPr>
            <a:r>
              <a:rPr lang="ja-JP" altLang="en-US" sz="1100" dirty="0">
                <a:latin typeface="Meiryo"/>
                <a:ea typeface="Meiryo"/>
                <a:cs typeface="Meiryo"/>
              </a:rPr>
              <a:t>人事業務支援・コンサルティング</a:t>
            </a:r>
            <a:endParaRPr lang="en-US" altLang="ja-JP" sz="1100" dirty="0">
              <a:latin typeface="Meiryo"/>
              <a:ea typeface="Meiryo"/>
              <a:cs typeface="Meiryo"/>
            </a:endParaRPr>
          </a:p>
          <a:p>
            <a:pPr marL="0" indent="0">
              <a:buNone/>
            </a:pPr>
            <a:endParaRPr lang="en-US" altLang="ja-JP" sz="1100" dirty="0">
              <a:latin typeface="Meiryo"/>
              <a:ea typeface="Meiryo"/>
              <a:cs typeface="Meiryo"/>
            </a:endParaRPr>
          </a:p>
          <a:p>
            <a:pPr marL="0" indent="0">
              <a:buNone/>
            </a:pPr>
            <a:r>
              <a:rPr lang="ja-JP" altLang="en-US" sz="1100" u="sng" dirty="0">
                <a:latin typeface="Meiryo"/>
                <a:ea typeface="Meiryo"/>
                <a:cs typeface="Meiryo"/>
              </a:rPr>
              <a:t>私たちの強み</a:t>
            </a:r>
            <a:endParaRPr lang="en-US" altLang="ja-JP" sz="1100" u="sng" dirty="0">
              <a:latin typeface="Meiryo"/>
              <a:ea typeface="Meiryo"/>
              <a:cs typeface="Meiryo"/>
            </a:endParaRPr>
          </a:p>
          <a:p>
            <a:pPr marL="228600" indent="-228600">
              <a:buFont typeface="+mj-lt"/>
              <a:buAutoNum type="arabicPeriod"/>
            </a:pPr>
            <a:r>
              <a:rPr lang="ja-JP" altLang="en-US" sz="1100" dirty="0">
                <a:latin typeface="Meiryo"/>
                <a:ea typeface="Meiryo"/>
                <a:cs typeface="Meiryo"/>
              </a:rPr>
              <a:t>マーケットを熟知したプロフェッショナル集団です</a:t>
            </a:r>
            <a:endParaRPr lang="en-US" altLang="ja-JP" sz="1100" dirty="0">
              <a:latin typeface="Meiryo"/>
              <a:ea typeface="Meiryo"/>
              <a:cs typeface="Meiryo"/>
            </a:endParaRPr>
          </a:p>
          <a:p>
            <a:pPr marL="228600" indent="-228600">
              <a:buFont typeface="+mj-lt"/>
              <a:buAutoNum type="arabicPeriod"/>
            </a:pPr>
            <a:r>
              <a:rPr lang="ja-JP" altLang="en-US" sz="1100" dirty="0">
                <a:latin typeface="Meiryo"/>
                <a:ea typeface="Meiryo"/>
                <a:cs typeface="Meiryo"/>
              </a:rPr>
              <a:t>各種専門家をパートナーに迎えています</a:t>
            </a:r>
            <a:endParaRPr lang="en-US" altLang="ja-JP" sz="1100" dirty="0">
              <a:latin typeface="Meiryo"/>
              <a:ea typeface="Meiryo"/>
              <a:cs typeface="Meiryo"/>
            </a:endParaRPr>
          </a:p>
          <a:p>
            <a:pPr marL="228600" indent="-228600">
              <a:buFont typeface="+mj-lt"/>
              <a:buAutoNum type="arabicPeriod"/>
            </a:pPr>
            <a:r>
              <a:rPr lang="ja-JP" altLang="en-US" sz="1100" dirty="0">
                <a:latin typeface="Meiryo"/>
                <a:ea typeface="Meiryo"/>
                <a:cs typeface="Meiryo"/>
              </a:rPr>
              <a:t>企業の人事課題をワンストップでお手伝いします</a:t>
            </a:r>
            <a:endParaRPr lang="en-US" altLang="ja-JP" sz="1100" dirty="0">
              <a:latin typeface="Meiryo"/>
              <a:ea typeface="Meiryo"/>
              <a:cs typeface="Meiryo"/>
            </a:endParaRPr>
          </a:p>
          <a:p>
            <a:pPr marL="228600" indent="-228600">
              <a:buFont typeface="+mj-lt"/>
              <a:buAutoNum type="arabicPeriod"/>
            </a:pPr>
            <a:endParaRPr lang="en-US" altLang="ja-JP" sz="1100" dirty="0">
              <a:latin typeface="Meiryo"/>
              <a:ea typeface="Meiryo"/>
              <a:cs typeface="Meiryo"/>
            </a:endParaRPr>
          </a:p>
          <a:p>
            <a:pPr marL="228600" indent="-228600">
              <a:buFont typeface="+mj-lt"/>
              <a:buAutoNum type="arabicPeriod"/>
            </a:pPr>
            <a:endParaRPr lang="en-US" altLang="ja-JP" sz="1100" dirty="0">
              <a:latin typeface="Meiryo"/>
              <a:ea typeface="Meiryo"/>
              <a:cs typeface="Meiryo"/>
            </a:endParaRPr>
          </a:p>
          <a:p>
            <a:pPr marL="228600" indent="-228600">
              <a:buFont typeface="+mj-lt"/>
              <a:buAutoNum type="arabicPeriod"/>
            </a:pPr>
            <a:endParaRPr kumimoji="1" lang="en-US" altLang="ja-JP" sz="1100" u="sng" dirty="0">
              <a:latin typeface="Meiryo"/>
              <a:ea typeface="Meiryo"/>
              <a:cs typeface="Meiryo"/>
            </a:endParaRPr>
          </a:p>
        </p:txBody>
      </p:sp>
      <p:sp>
        <p:nvSpPr>
          <p:cNvPr id="5" name="Rectangle: Rounded Corners 4">
            <a:extLst>
              <a:ext uri="{FF2B5EF4-FFF2-40B4-BE49-F238E27FC236}">
                <a16:creationId xmlns:a16="http://schemas.microsoft.com/office/drawing/2014/main" id="{D10892AB-EE90-4EEA-9628-FF0213808174}"/>
              </a:ext>
            </a:extLst>
          </p:cNvPr>
          <p:cNvSpPr/>
          <p:nvPr/>
        </p:nvSpPr>
        <p:spPr>
          <a:xfrm>
            <a:off x="457200" y="3596051"/>
            <a:ext cx="1617784" cy="22156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MAP</a:t>
            </a:r>
            <a:endParaRPr kumimoji="1" lang="ja-JP" altLang="en-US" dirty="0"/>
          </a:p>
        </p:txBody>
      </p:sp>
      <p:sp>
        <p:nvSpPr>
          <p:cNvPr id="6" name="Rectangle: Rounded Corners 5">
            <a:extLst>
              <a:ext uri="{FF2B5EF4-FFF2-40B4-BE49-F238E27FC236}">
                <a16:creationId xmlns:a16="http://schemas.microsoft.com/office/drawing/2014/main" id="{8F93B456-8B15-4C3C-AF53-5E128CE3C8EF}"/>
              </a:ext>
            </a:extLst>
          </p:cNvPr>
          <p:cNvSpPr/>
          <p:nvPr/>
        </p:nvSpPr>
        <p:spPr>
          <a:xfrm>
            <a:off x="4661095" y="3710351"/>
            <a:ext cx="1617784" cy="2145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MAP</a:t>
            </a:r>
            <a:endParaRPr kumimoji="1" lang="ja-JP" altLang="en-US" dirty="0"/>
          </a:p>
        </p:txBody>
      </p:sp>
    </p:spTree>
    <p:extLst>
      <p:ext uri="{BB962C8B-B14F-4D97-AF65-F5344CB8AC3E}">
        <p14:creationId xmlns:p14="http://schemas.microsoft.com/office/powerpoint/2010/main" val="1891152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Recruitment</a:t>
            </a:r>
            <a:endParaRPr kumimoji="1" lang="ja-JP" altLang="en-US" dirty="0"/>
          </a:p>
        </p:txBody>
      </p:sp>
      <p:sp>
        <p:nvSpPr>
          <p:cNvPr id="3" name="コンテンツ プレースホルダー 2"/>
          <p:cNvSpPr>
            <a:spLocks noGrp="1"/>
          </p:cNvSpPr>
          <p:nvPr>
            <p:ph sz="half" idx="1"/>
          </p:nvPr>
        </p:nvSpPr>
        <p:spPr/>
        <p:txBody>
          <a:bodyPr>
            <a:normAutofit/>
          </a:bodyPr>
          <a:lstStyle/>
          <a:p>
            <a:pPr marL="0" indent="0">
              <a:buNone/>
            </a:pPr>
            <a:r>
              <a:rPr lang="en-US" altLang="ja-JP" sz="1200" u="sng" dirty="0">
                <a:latin typeface="Meiryo"/>
                <a:ea typeface="Meiryo"/>
                <a:cs typeface="Meiryo"/>
              </a:rPr>
              <a:t>Recruitment</a:t>
            </a:r>
          </a:p>
          <a:p>
            <a:pPr marL="0" indent="0">
              <a:buNone/>
            </a:pPr>
            <a:r>
              <a:rPr lang="en-US" altLang="ja-JP" sz="1200" dirty="0">
                <a:latin typeface="Meiryo"/>
                <a:ea typeface="Meiryo"/>
                <a:cs typeface="Meiryo"/>
              </a:rPr>
              <a:t>We will provide the highest quality service to meet the needs of all human resources. In addition to the shared database, we have our own talent pool, which covers a wide range of personnel with special skills, Japanese speakers, and high-class personnel. Joining is not a goal, but an active part will help with a goal in motto.</a:t>
            </a:r>
          </a:p>
          <a:p>
            <a:pPr marL="0" indent="0">
              <a:buNone/>
            </a:pPr>
            <a:endParaRPr kumimoji="1" lang="en-US" altLang="ja-JP" sz="1200" dirty="0">
              <a:latin typeface="Meiryo"/>
              <a:ea typeface="Meiryo"/>
              <a:cs typeface="Meiryo"/>
            </a:endParaRPr>
          </a:p>
          <a:p>
            <a:pPr marL="0" indent="0">
              <a:buNone/>
            </a:pPr>
            <a:r>
              <a:rPr lang="en-US" altLang="ja-JP" sz="1200" dirty="0">
                <a:latin typeface="Meiryo"/>
                <a:ea typeface="Meiryo"/>
                <a:cs typeface="Meiryo"/>
              </a:rPr>
              <a:t>Link1: Jobs</a:t>
            </a:r>
          </a:p>
          <a:p>
            <a:pPr marL="0" indent="0">
              <a:buNone/>
            </a:pPr>
            <a:endParaRPr lang="en-US" altLang="ja-JP" sz="1200" dirty="0">
              <a:latin typeface="Meiryo"/>
              <a:ea typeface="Meiryo"/>
              <a:cs typeface="Meiryo"/>
            </a:endParaRPr>
          </a:p>
          <a:p>
            <a:pPr marL="0" indent="0">
              <a:buNone/>
            </a:pPr>
            <a:r>
              <a:rPr lang="en-US" altLang="ja-JP" sz="1200" dirty="0">
                <a:latin typeface="Meiryo"/>
                <a:ea typeface="Meiryo"/>
                <a:cs typeface="Meiryo"/>
              </a:rPr>
              <a:t>Link2:</a:t>
            </a:r>
            <a:r>
              <a:rPr lang="ja-JP" altLang="en-US" sz="1200" dirty="0">
                <a:latin typeface="Meiryo"/>
                <a:ea typeface="Meiryo"/>
                <a:cs typeface="Meiryo"/>
              </a:rPr>
              <a:t> </a:t>
            </a:r>
            <a:r>
              <a:rPr lang="en-US" altLang="ja-JP" sz="1200" dirty="0">
                <a:latin typeface="Meiryo"/>
                <a:ea typeface="Meiryo"/>
                <a:cs typeface="Meiryo"/>
              </a:rPr>
              <a:t>Inquiry</a:t>
            </a:r>
          </a:p>
          <a:p>
            <a:pPr marL="0" indent="0">
              <a:buNone/>
            </a:pPr>
            <a:endParaRPr kumimoji="1" lang="ja-JP" altLang="en-US" sz="1200" dirty="0">
              <a:latin typeface="Meiryo"/>
              <a:ea typeface="Meiryo"/>
              <a:cs typeface="Meiryo"/>
            </a:endParaRPr>
          </a:p>
        </p:txBody>
      </p:sp>
      <p:sp>
        <p:nvSpPr>
          <p:cNvPr id="4" name="コンテンツ プレースホルダー 3"/>
          <p:cNvSpPr>
            <a:spLocks noGrp="1"/>
          </p:cNvSpPr>
          <p:nvPr>
            <p:ph sz="half" idx="2"/>
          </p:nvPr>
        </p:nvSpPr>
        <p:spPr/>
        <p:txBody>
          <a:bodyPr>
            <a:noAutofit/>
          </a:bodyPr>
          <a:lstStyle/>
          <a:p>
            <a:pPr marL="0" indent="0">
              <a:buNone/>
            </a:pPr>
            <a:r>
              <a:rPr lang="ja-JP" altLang="en-US" sz="1200" u="sng" dirty="0">
                <a:latin typeface="Meiryo"/>
                <a:ea typeface="Meiryo"/>
                <a:cs typeface="Meiryo"/>
              </a:rPr>
              <a:t>人材紹介</a:t>
            </a:r>
            <a:endParaRPr lang="en-US" altLang="ja-JP" sz="1200" u="sng" dirty="0">
              <a:latin typeface="Meiryo"/>
              <a:ea typeface="Meiryo"/>
              <a:cs typeface="Meiryo"/>
            </a:endParaRPr>
          </a:p>
          <a:p>
            <a:pPr marL="0" indent="0">
              <a:buNone/>
            </a:pPr>
            <a:r>
              <a:rPr lang="ja-JP" altLang="en-US" sz="1200" dirty="0">
                <a:latin typeface="Meiryo"/>
                <a:ea typeface="Meiryo"/>
                <a:cs typeface="Meiryo"/>
              </a:rPr>
              <a:t>あらゆる人材ニーズに応え、最高品質のサービスを提供いたします。共有のデータベースに加え、独自の人材プールを持つことにより、特殊なスキルを有した人材や日本語スピーカー、ハイクラス人材まで広範囲を網羅しております。入社がゴールではなく、活躍がゴールをモットーにお手伝いさせていただきます。</a:t>
            </a:r>
            <a:endParaRPr lang="en-US" altLang="ja-JP" sz="1200" dirty="0">
              <a:latin typeface="Meiryo"/>
              <a:ea typeface="Meiryo"/>
              <a:cs typeface="Meiryo"/>
            </a:endParaRPr>
          </a:p>
          <a:p>
            <a:pPr marL="0" indent="0">
              <a:buNone/>
            </a:pPr>
            <a:endParaRPr lang="en-US" altLang="ja-JP" sz="1200" dirty="0">
              <a:latin typeface="Meiryo"/>
              <a:ea typeface="Meiryo"/>
              <a:cs typeface="Meiryo"/>
            </a:endParaRPr>
          </a:p>
          <a:p>
            <a:pPr marL="0" indent="0">
              <a:buNone/>
            </a:pPr>
            <a:r>
              <a:rPr lang="en-US" altLang="ja-JP" sz="1200" dirty="0">
                <a:latin typeface="Meiryo"/>
                <a:ea typeface="Meiryo"/>
                <a:cs typeface="Meiryo"/>
              </a:rPr>
              <a:t>Link1: </a:t>
            </a:r>
            <a:r>
              <a:rPr lang="ja-JP" altLang="en-US" sz="1200" dirty="0">
                <a:latin typeface="Meiryo"/>
                <a:ea typeface="Meiryo"/>
                <a:cs typeface="Meiryo"/>
              </a:rPr>
              <a:t>求人一覧</a:t>
            </a:r>
            <a:endParaRPr lang="en-US" altLang="ja-JP" sz="1200" dirty="0">
              <a:latin typeface="Meiryo"/>
              <a:ea typeface="Meiryo"/>
              <a:cs typeface="Meiryo"/>
            </a:endParaRPr>
          </a:p>
          <a:p>
            <a:pPr marL="0" indent="0">
              <a:buNone/>
            </a:pPr>
            <a:endParaRPr lang="en-US" altLang="ja-JP" sz="1200" dirty="0">
              <a:latin typeface="Meiryo"/>
              <a:ea typeface="Meiryo"/>
              <a:cs typeface="Meiryo"/>
            </a:endParaRPr>
          </a:p>
          <a:p>
            <a:pPr marL="0" indent="0">
              <a:buNone/>
            </a:pPr>
            <a:r>
              <a:rPr lang="en-US" altLang="ja-JP" sz="1200" dirty="0">
                <a:latin typeface="Meiryo"/>
                <a:ea typeface="Meiryo"/>
                <a:cs typeface="Meiryo"/>
              </a:rPr>
              <a:t>Link2:</a:t>
            </a:r>
            <a:r>
              <a:rPr lang="ja-JP" altLang="en-US" sz="1200" dirty="0">
                <a:latin typeface="Meiryo"/>
                <a:ea typeface="Meiryo"/>
                <a:cs typeface="Meiryo"/>
              </a:rPr>
              <a:t> お問い合わせ</a:t>
            </a:r>
            <a:endParaRPr lang="en-US" altLang="ja-JP" sz="1200" dirty="0">
              <a:latin typeface="Meiryo"/>
              <a:ea typeface="Meiryo"/>
              <a:cs typeface="Meiryo"/>
            </a:endParaRPr>
          </a:p>
        </p:txBody>
      </p:sp>
    </p:spTree>
    <p:extLst>
      <p:ext uri="{BB962C8B-B14F-4D97-AF65-F5344CB8AC3E}">
        <p14:creationId xmlns:p14="http://schemas.microsoft.com/office/powerpoint/2010/main" val="4167368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ja-JP" dirty="0"/>
              <a:t>L</a:t>
            </a:r>
            <a:r>
              <a:rPr lang="en-US" altLang="ja-JP" dirty="0" err="1"/>
              <a:t>abor</a:t>
            </a:r>
            <a:endParaRPr kumimoji="1" lang="ja-JP" altLang="en-US" dirty="0"/>
          </a:p>
        </p:txBody>
      </p:sp>
      <p:sp>
        <p:nvSpPr>
          <p:cNvPr id="3" name="コンテンツ プレースホルダー 2"/>
          <p:cNvSpPr>
            <a:spLocks noGrp="1"/>
          </p:cNvSpPr>
          <p:nvPr>
            <p:ph sz="half" idx="1"/>
          </p:nvPr>
        </p:nvSpPr>
        <p:spPr/>
        <p:txBody>
          <a:bodyPr>
            <a:normAutofit/>
          </a:bodyPr>
          <a:lstStyle/>
          <a:p>
            <a:pPr marL="0" indent="0">
              <a:buNone/>
            </a:pPr>
            <a:r>
              <a:rPr lang="en-US" altLang="ja-JP" sz="1200" u="sng" dirty="0">
                <a:latin typeface="Meiryo"/>
                <a:ea typeface="Meiryo"/>
                <a:cs typeface="Meiryo"/>
              </a:rPr>
              <a:t>Worker dispatch</a:t>
            </a:r>
          </a:p>
          <a:p>
            <a:pPr marL="0" indent="0">
              <a:buNone/>
            </a:pPr>
            <a:r>
              <a:rPr lang="en-US" altLang="ja-JP" sz="1200" dirty="0">
                <a:latin typeface="Meiryo"/>
                <a:ea typeface="Meiryo"/>
                <a:cs typeface="Meiryo"/>
              </a:rPr>
              <a:t>Under the management of a Japanese company, we will dispatch human resources of a scale that meets your needs when factory operations and a large amount of labor are required. Please inquire at the time of new launch, plant expansion etc.</a:t>
            </a:r>
          </a:p>
          <a:p>
            <a:pPr marL="0" indent="0">
              <a:buNone/>
            </a:pPr>
            <a:endParaRPr kumimoji="1" lang="en-US" altLang="ja-JP" sz="1200" dirty="0">
              <a:latin typeface="Meiryo"/>
              <a:ea typeface="Meiryo"/>
              <a:cs typeface="Meiryo"/>
            </a:endParaRPr>
          </a:p>
          <a:p>
            <a:pPr marL="0" indent="0">
              <a:buNone/>
            </a:pPr>
            <a:r>
              <a:rPr lang="en-US" altLang="ja-JP" sz="1200" dirty="0">
                <a:latin typeface="Meiryo"/>
                <a:ea typeface="Meiryo"/>
                <a:cs typeface="Meiryo"/>
              </a:rPr>
              <a:t>Link1: Inquiry</a:t>
            </a:r>
          </a:p>
          <a:p>
            <a:pPr marL="0" indent="0">
              <a:buNone/>
            </a:pPr>
            <a:endParaRPr kumimoji="1" lang="ja-JP" altLang="en-US" sz="1200" dirty="0">
              <a:latin typeface="Meiryo"/>
              <a:ea typeface="Meiryo"/>
              <a:cs typeface="Meiryo"/>
            </a:endParaRPr>
          </a:p>
        </p:txBody>
      </p:sp>
      <p:sp>
        <p:nvSpPr>
          <p:cNvPr id="4" name="コンテンツ プレースホルダー 3"/>
          <p:cNvSpPr>
            <a:spLocks noGrp="1"/>
          </p:cNvSpPr>
          <p:nvPr>
            <p:ph sz="half" idx="2"/>
          </p:nvPr>
        </p:nvSpPr>
        <p:spPr/>
        <p:txBody>
          <a:bodyPr>
            <a:noAutofit/>
          </a:bodyPr>
          <a:lstStyle/>
          <a:p>
            <a:pPr marL="0" indent="0">
              <a:buNone/>
            </a:pPr>
            <a:r>
              <a:rPr lang="ja-JP" altLang="en-US" sz="1200" u="sng" dirty="0">
                <a:latin typeface="Meiryo"/>
                <a:ea typeface="Meiryo"/>
                <a:cs typeface="Meiryo"/>
              </a:rPr>
              <a:t>ワーカー派遣</a:t>
            </a:r>
            <a:endParaRPr lang="en-US" altLang="ja-JP" sz="1200" u="sng" dirty="0">
              <a:latin typeface="Meiryo"/>
              <a:ea typeface="Meiryo"/>
              <a:cs typeface="Meiryo"/>
            </a:endParaRPr>
          </a:p>
          <a:p>
            <a:pPr marL="0" indent="0">
              <a:buNone/>
            </a:pPr>
            <a:r>
              <a:rPr lang="ja-JP" altLang="en-US" sz="1200" dirty="0">
                <a:latin typeface="Meiryo"/>
                <a:ea typeface="Meiryo"/>
                <a:cs typeface="Meiryo"/>
              </a:rPr>
              <a:t>工場運営、その他大量の労働力が必要な際に皆さまのご要望に応じた規模の人材を日系企業管理のもと、派遣させていただきます。</a:t>
            </a:r>
            <a:r>
              <a:rPr lang="en-US" altLang="en-US" sz="1200" dirty="0">
                <a:latin typeface="Meiryo"/>
                <a:ea typeface="Meiryo"/>
                <a:cs typeface="Meiryo"/>
              </a:rPr>
              <a:t>10</a:t>
            </a:r>
            <a:r>
              <a:rPr lang="ja-JP" altLang="en-US" sz="1200" dirty="0">
                <a:latin typeface="Meiryo"/>
                <a:ea typeface="Meiryo"/>
                <a:cs typeface="Meiryo"/>
              </a:rPr>
              <a:t>名単位から</a:t>
            </a:r>
            <a:r>
              <a:rPr lang="en-US" altLang="ja-JP" sz="1200" dirty="0">
                <a:latin typeface="Meiryo"/>
                <a:ea typeface="Meiryo"/>
                <a:cs typeface="Meiryo"/>
              </a:rPr>
              <a:t>100</a:t>
            </a:r>
            <a:r>
              <a:rPr lang="ja-JP" altLang="en-US" sz="1200" dirty="0">
                <a:latin typeface="Meiryo"/>
                <a:ea typeface="Meiryo"/>
                <a:cs typeface="Meiryo"/>
              </a:rPr>
              <a:t>名単位まで幅広く対応可能で、新規立ち上げ、工場増設などの際にはぜひお問い合わせください。</a:t>
            </a:r>
            <a:endParaRPr lang="en-US" altLang="ja-JP" sz="1200" dirty="0">
              <a:latin typeface="Meiryo"/>
              <a:ea typeface="Meiryo"/>
              <a:cs typeface="Meiryo"/>
            </a:endParaRPr>
          </a:p>
          <a:p>
            <a:pPr marL="0" indent="0">
              <a:buNone/>
            </a:pPr>
            <a:endParaRPr lang="en-US" altLang="ja-JP" sz="1200" dirty="0">
              <a:latin typeface="Meiryo"/>
              <a:ea typeface="Meiryo"/>
              <a:cs typeface="Meiryo"/>
            </a:endParaRPr>
          </a:p>
          <a:p>
            <a:pPr marL="0" indent="0">
              <a:buNone/>
            </a:pPr>
            <a:r>
              <a:rPr lang="en-US" altLang="ja-JP" sz="1200" dirty="0">
                <a:latin typeface="Meiryo"/>
                <a:ea typeface="Meiryo"/>
                <a:cs typeface="Meiryo"/>
              </a:rPr>
              <a:t>Link1: </a:t>
            </a:r>
            <a:r>
              <a:rPr lang="ja-JP" altLang="en-US" sz="1200" dirty="0">
                <a:latin typeface="Meiryo"/>
                <a:ea typeface="Meiryo"/>
                <a:cs typeface="Meiryo"/>
              </a:rPr>
              <a:t>お問い合わせ</a:t>
            </a:r>
            <a:endParaRPr lang="en-US" altLang="ja-JP" sz="1200" dirty="0">
              <a:latin typeface="Meiryo"/>
              <a:ea typeface="Meiryo"/>
              <a:cs typeface="Meiryo"/>
            </a:endParaRPr>
          </a:p>
        </p:txBody>
      </p:sp>
    </p:spTree>
    <p:extLst>
      <p:ext uri="{BB962C8B-B14F-4D97-AF65-F5344CB8AC3E}">
        <p14:creationId xmlns:p14="http://schemas.microsoft.com/office/powerpoint/2010/main" val="2320973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HR</a:t>
            </a:r>
            <a:r>
              <a:rPr kumimoji="1" lang="ja-JP" altLang="en-US" dirty="0"/>
              <a:t> </a:t>
            </a:r>
            <a:r>
              <a:rPr kumimoji="1" lang="en-US" altLang="ja-JP" dirty="0"/>
              <a:t>Consulting</a:t>
            </a:r>
            <a:endParaRPr kumimoji="1" lang="ja-JP" altLang="en-US" dirty="0"/>
          </a:p>
        </p:txBody>
      </p:sp>
      <p:sp>
        <p:nvSpPr>
          <p:cNvPr id="3" name="コンテンツ プレースホルダー 2"/>
          <p:cNvSpPr>
            <a:spLocks noGrp="1"/>
          </p:cNvSpPr>
          <p:nvPr>
            <p:ph sz="half" idx="1"/>
          </p:nvPr>
        </p:nvSpPr>
        <p:spPr/>
        <p:txBody>
          <a:bodyPr>
            <a:normAutofit/>
          </a:bodyPr>
          <a:lstStyle/>
          <a:p>
            <a:pPr marL="0" indent="0">
              <a:buNone/>
            </a:pPr>
            <a:r>
              <a:rPr lang="en-US" altLang="ja-JP" sz="1200" u="sng" dirty="0">
                <a:latin typeface="Meiryo"/>
                <a:ea typeface="Meiryo"/>
                <a:cs typeface="Meiryo"/>
              </a:rPr>
              <a:t>HR</a:t>
            </a:r>
            <a:r>
              <a:rPr lang="ja-JP" altLang="en-US" sz="1200" u="sng" dirty="0">
                <a:latin typeface="Meiryo"/>
                <a:ea typeface="Meiryo"/>
                <a:cs typeface="Meiryo"/>
              </a:rPr>
              <a:t> </a:t>
            </a:r>
            <a:r>
              <a:rPr lang="en-US" altLang="ja-JP" sz="1200" u="sng" dirty="0">
                <a:latin typeface="Meiryo"/>
                <a:ea typeface="Meiryo"/>
                <a:cs typeface="Meiryo"/>
              </a:rPr>
              <a:t>consulting</a:t>
            </a:r>
          </a:p>
          <a:p>
            <a:pPr marL="0" indent="0">
              <a:buNone/>
            </a:pPr>
            <a:r>
              <a:rPr lang="en-US" altLang="ja-JP" sz="1200" dirty="0">
                <a:latin typeface="Meiryo"/>
                <a:ea typeface="Meiryo"/>
                <a:cs typeface="Meiryo"/>
              </a:rPr>
              <a:t>An essential personnel function as part of creating an organization that is necessary for everything from startup phase to expansion phase and stable phase. As a help, we will respond to a wide range of requests, including the creation of employment rules necessary as a company base, the creation of an employment contract necessary for employment and restructuring, and the design of an evaluation system.</a:t>
            </a:r>
          </a:p>
          <a:p>
            <a:pPr marL="0" indent="0">
              <a:buNone/>
            </a:pPr>
            <a:endParaRPr lang="en-US" altLang="ja-JP" sz="1200" dirty="0">
              <a:latin typeface="Meiryo"/>
              <a:ea typeface="Meiryo"/>
              <a:cs typeface="Meiryo"/>
            </a:endParaRPr>
          </a:p>
          <a:p>
            <a:pPr marL="0" indent="0">
              <a:buNone/>
            </a:pPr>
            <a:endParaRPr lang="en-US" altLang="ja-JP" sz="1200" dirty="0">
              <a:latin typeface="Meiryo"/>
              <a:ea typeface="Meiryo"/>
              <a:cs typeface="Meiryo"/>
            </a:endParaRPr>
          </a:p>
          <a:p>
            <a:pPr marL="0" indent="0">
              <a:buNone/>
            </a:pPr>
            <a:r>
              <a:rPr lang="en-US" altLang="ja-JP" sz="1200" dirty="0">
                <a:latin typeface="Meiryo"/>
                <a:ea typeface="Meiryo"/>
                <a:cs typeface="Meiryo"/>
              </a:rPr>
              <a:t>Link1:Inqury</a:t>
            </a:r>
          </a:p>
          <a:p>
            <a:pPr marL="0" indent="0">
              <a:buNone/>
            </a:pPr>
            <a:endParaRPr lang="en-US" altLang="ja-JP" sz="1200" dirty="0">
              <a:latin typeface="Meiryo"/>
              <a:ea typeface="Meiryo"/>
              <a:cs typeface="Meiryo"/>
            </a:endParaRPr>
          </a:p>
        </p:txBody>
      </p:sp>
      <p:sp>
        <p:nvSpPr>
          <p:cNvPr id="4" name="コンテンツ プレースホルダー 3"/>
          <p:cNvSpPr>
            <a:spLocks noGrp="1"/>
          </p:cNvSpPr>
          <p:nvPr>
            <p:ph sz="half" idx="2"/>
          </p:nvPr>
        </p:nvSpPr>
        <p:spPr/>
        <p:txBody>
          <a:bodyPr>
            <a:noAutofit/>
          </a:bodyPr>
          <a:lstStyle/>
          <a:p>
            <a:pPr marL="0" indent="0">
              <a:buNone/>
            </a:pPr>
            <a:r>
              <a:rPr lang="en-US" altLang="en-US" sz="1200" u="sng" dirty="0">
                <a:latin typeface="Meiryo"/>
                <a:ea typeface="Meiryo"/>
                <a:cs typeface="Meiryo"/>
              </a:rPr>
              <a:t>人事コンサティング</a:t>
            </a:r>
            <a:endParaRPr lang="en-US" altLang="ja-JP" sz="1200" u="sng" dirty="0">
              <a:latin typeface="Meiryo"/>
              <a:ea typeface="Meiryo"/>
              <a:cs typeface="Meiryo"/>
            </a:endParaRPr>
          </a:p>
          <a:p>
            <a:pPr marL="0" indent="0">
              <a:buNone/>
            </a:pPr>
            <a:r>
              <a:rPr lang="ja-JP" altLang="en-US" sz="1200" dirty="0">
                <a:latin typeface="Meiryo"/>
                <a:ea typeface="Meiryo"/>
                <a:cs typeface="Meiryo"/>
              </a:rPr>
              <a:t>企業の立ち上げフェーズから拡大期、安定期まですべてに必要な組織作り一環として必要不可欠な人事機能。そのお手伝いとして、企業のベースとして必要な就業規則の作成、採用時に必要な雇用契約書作成やリストラクチャリング、評価制度の設計など幅広いご依頼に対応させていただきます。</a:t>
            </a:r>
            <a:endParaRPr lang="en-US" altLang="ja-JP" sz="1200" dirty="0">
              <a:latin typeface="Meiryo"/>
              <a:ea typeface="Meiryo"/>
              <a:cs typeface="Meiryo"/>
            </a:endParaRPr>
          </a:p>
          <a:p>
            <a:pPr marL="0" indent="0">
              <a:buNone/>
            </a:pPr>
            <a:endParaRPr lang="en-US" altLang="ja-JP" sz="1200" dirty="0">
              <a:latin typeface="Meiryo"/>
              <a:ea typeface="Meiryo"/>
              <a:cs typeface="Meiryo"/>
            </a:endParaRPr>
          </a:p>
          <a:p>
            <a:pPr marL="0" indent="0">
              <a:buNone/>
            </a:pPr>
            <a:endParaRPr lang="en-US" altLang="ja-JP" sz="1200" dirty="0">
              <a:latin typeface="Meiryo"/>
              <a:ea typeface="Meiryo"/>
              <a:cs typeface="Meiryo"/>
            </a:endParaRPr>
          </a:p>
          <a:p>
            <a:pPr marL="0" indent="0">
              <a:buNone/>
            </a:pPr>
            <a:r>
              <a:rPr lang="en-US" altLang="ja-JP" sz="1200" dirty="0">
                <a:latin typeface="Meiryo"/>
                <a:ea typeface="Meiryo"/>
                <a:cs typeface="Meiryo"/>
              </a:rPr>
              <a:t>Link1:</a:t>
            </a:r>
            <a:r>
              <a:rPr lang="ja-JP" altLang="en-US" sz="1200" dirty="0">
                <a:latin typeface="Meiryo"/>
                <a:ea typeface="Meiryo"/>
                <a:cs typeface="Meiryo"/>
              </a:rPr>
              <a:t> お問い合わせ</a:t>
            </a:r>
            <a:endParaRPr lang="en-US" altLang="ja-JP" sz="1200" dirty="0">
              <a:latin typeface="Meiryo"/>
              <a:ea typeface="Meiryo"/>
              <a:cs typeface="Meiryo"/>
            </a:endParaRPr>
          </a:p>
        </p:txBody>
      </p:sp>
    </p:spTree>
    <p:extLst>
      <p:ext uri="{BB962C8B-B14F-4D97-AF65-F5344CB8AC3E}">
        <p14:creationId xmlns:p14="http://schemas.microsoft.com/office/powerpoint/2010/main" val="2320973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Training</a:t>
            </a:r>
            <a:endParaRPr kumimoji="1" lang="ja-JP" altLang="en-US" dirty="0"/>
          </a:p>
        </p:txBody>
      </p:sp>
      <p:sp>
        <p:nvSpPr>
          <p:cNvPr id="3" name="コンテンツ プレースホルダー 2"/>
          <p:cNvSpPr>
            <a:spLocks noGrp="1"/>
          </p:cNvSpPr>
          <p:nvPr>
            <p:ph sz="half" idx="1"/>
          </p:nvPr>
        </p:nvSpPr>
        <p:spPr/>
        <p:txBody>
          <a:bodyPr>
            <a:normAutofit/>
          </a:bodyPr>
          <a:lstStyle/>
          <a:p>
            <a:pPr marL="0" indent="0">
              <a:buNone/>
            </a:pPr>
            <a:r>
              <a:rPr lang="en-US" altLang="ja-JP" sz="1200" u="sng" dirty="0">
                <a:latin typeface="Meiryo"/>
                <a:ea typeface="Meiryo"/>
                <a:cs typeface="Meiryo"/>
              </a:rPr>
              <a:t>Development training and organizational development training</a:t>
            </a:r>
          </a:p>
          <a:p>
            <a:pPr marL="0" indent="0">
              <a:buNone/>
            </a:pPr>
            <a:r>
              <a:rPr lang="en-US" altLang="ja-JP" sz="1200" dirty="0">
                <a:latin typeface="Meiryo"/>
                <a:ea typeface="Meiryo"/>
                <a:cs typeface="Meiryo"/>
              </a:rPr>
              <a:t>We will consistently carry out post-employment human resource development and training from program development to implementation. We will provide a wide range of training from training for each staff member, such as on-the-job training for engineers and management training, to training for organizational development.</a:t>
            </a:r>
          </a:p>
          <a:p>
            <a:pPr marL="0" indent="0">
              <a:buNone/>
            </a:pPr>
            <a:endParaRPr lang="en-US" altLang="ja-JP" sz="1200" dirty="0">
              <a:latin typeface="Meiryo"/>
              <a:ea typeface="Meiryo"/>
              <a:cs typeface="Meiryo"/>
            </a:endParaRPr>
          </a:p>
          <a:p>
            <a:pPr marL="0" indent="0">
              <a:buNone/>
            </a:pPr>
            <a:r>
              <a:rPr lang="en-US" altLang="ja-JP" sz="1200" dirty="0">
                <a:latin typeface="Meiryo"/>
                <a:ea typeface="Meiryo"/>
                <a:cs typeface="Meiryo"/>
              </a:rPr>
              <a:t>Link1: Inquiry</a:t>
            </a:r>
          </a:p>
          <a:p>
            <a:pPr marL="0" indent="0">
              <a:buNone/>
            </a:pPr>
            <a:endParaRPr lang="en-US" altLang="ja-JP" sz="1200" dirty="0">
              <a:latin typeface="Meiryo"/>
              <a:ea typeface="Meiryo"/>
              <a:cs typeface="Meiryo"/>
            </a:endParaRPr>
          </a:p>
        </p:txBody>
      </p:sp>
      <p:sp>
        <p:nvSpPr>
          <p:cNvPr id="4" name="コンテンツ プレースホルダー 3"/>
          <p:cNvSpPr>
            <a:spLocks noGrp="1"/>
          </p:cNvSpPr>
          <p:nvPr>
            <p:ph sz="half" idx="2"/>
          </p:nvPr>
        </p:nvSpPr>
        <p:spPr/>
        <p:txBody>
          <a:bodyPr>
            <a:noAutofit/>
          </a:bodyPr>
          <a:lstStyle/>
          <a:p>
            <a:pPr marL="0" indent="0">
              <a:buNone/>
            </a:pPr>
            <a:r>
              <a:rPr lang="ja-JP" altLang="en-US" sz="1200" u="sng" dirty="0">
                <a:latin typeface="Meiryo"/>
                <a:ea typeface="Meiryo"/>
                <a:cs typeface="Meiryo"/>
              </a:rPr>
              <a:t>育成研修・組織開発研修</a:t>
            </a:r>
            <a:endParaRPr lang="en-US" altLang="ja-JP" sz="1200" u="sng" dirty="0">
              <a:latin typeface="Meiryo"/>
              <a:ea typeface="Meiryo"/>
              <a:cs typeface="Meiryo"/>
            </a:endParaRPr>
          </a:p>
          <a:p>
            <a:pPr marL="0" indent="0">
              <a:buNone/>
            </a:pPr>
            <a:r>
              <a:rPr lang="ja-JP" altLang="en-US" sz="1200" dirty="0">
                <a:latin typeface="Meiryo"/>
                <a:ea typeface="Meiryo"/>
                <a:cs typeface="Meiryo"/>
              </a:rPr>
              <a:t>採用後の人材育成、研修の実施をプログラムの開発から実施までを一貫して担います。エンジニア向けの実地研修、マネジメント研修などスタッフ一人一人のフェーズに沿った研修から、組織開発のための研修まで幅広く対応させていただきます。</a:t>
            </a:r>
            <a:endParaRPr lang="en-US" altLang="ja-JP" sz="1200" dirty="0">
              <a:latin typeface="Meiryo"/>
              <a:ea typeface="Meiryo"/>
              <a:cs typeface="Meiryo"/>
            </a:endParaRPr>
          </a:p>
          <a:p>
            <a:pPr marL="0" indent="0">
              <a:buNone/>
            </a:pPr>
            <a:endParaRPr lang="en-US" altLang="ja-JP" sz="1200" dirty="0">
              <a:latin typeface="Meiryo"/>
              <a:ea typeface="Meiryo"/>
              <a:cs typeface="Meiryo"/>
            </a:endParaRPr>
          </a:p>
          <a:p>
            <a:pPr marL="0" indent="0">
              <a:buNone/>
            </a:pPr>
            <a:endParaRPr lang="en-US" altLang="ja-JP" sz="1200" dirty="0">
              <a:latin typeface="Meiryo"/>
              <a:ea typeface="Meiryo"/>
              <a:cs typeface="Meiryo"/>
            </a:endParaRPr>
          </a:p>
          <a:p>
            <a:pPr marL="0" indent="0">
              <a:buNone/>
            </a:pPr>
            <a:r>
              <a:rPr lang="en-US" altLang="ja-JP" sz="1200" dirty="0">
                <a:latin typeface="Meiryo"/>
                <a:ea typeface="Meiryo"/>
                <a:cs typeface="Meiryo"/>
              </a:rPr>
              <a:t>Link1: </a:t>
            </a:r>
            <a:r>
              <a:rPr lang="ja-JP" altLang="en-US" sz="1200" dirty="0">
                <a:latin typeface="Meiryo"/>
                <a:ea typeface="Meiryo"/>
                <a:cs typeface="Meiryo"/>
              </a:rPr>
              <a:t>お問い合わせ</a:t>
            </a:r>
            <a:endParaRPr lang="en-US" altLang="ja-JP" sz="1200" dirty="0">
              <a:latin typeface="Meiryo"/>
              <a:ea typeface="Meiryo"/>
              <a:cs typeface="Meiryo"/>
            </a:endParaRPr>
          </a:p>
        </p:txBody>
      </p:sp>
    </p:spTree>
    <p:extLst>
      <p:ext uri="{BB962C8B-B14F-4D97-AF65-F5344CB8AC3E}">
        <p14:creationId xmlns:p14="http://schemas.microsoft.com/office/powerpoint/2010/main" val="2320973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JOBS</a:t>
            </a:r>
            <a:endParaRPr kumimoji="1" lang="ja-JP" altLang="en-US" dirty="0"/>
          </a:p>
        </p:txBody>
      </p:sp>
      <p:sp>
        <p:nvSpPr>
          <p:cNvPr id="3" name="コンテンツ プレースホルダー 2"/>
          <p:cNvSpPr>
            <a:spLocks noGrp="1"/>
          </p:cNvSpPr>
          <p:nvPr>
            <p:ph sz="half" idx="1"/>
          </p:nvPr>
        </p:nvSpPr>
        <p:spPr/>
        <p:txBody>
          <a:bodyPr>
            <a:normAutofit/>
          </a:bodyPr>
          <a:lstStyle/>
          <a:p>
            <a:pPr marL="0" indent="0">
              <a:buNone/>
            </a:pPr>
            <a:r>
              <a:rPr kumimoji="1" lang="en-US" altLang="ja-JP" sz="1200" u="sng" dirty="0">
                <a:latin typeface="Meiryo"/>
                <a:ea typeface="Meiryo"/>
                <a:cs typeface="Meiryo"/>
              </a:rPr>
              <a:t>Latest Jobs</a:t>
            </a:r>
          </a:p>
          <a:p>
            <a:pPr marL="0" indent="0">
              <a:buNone/>
            </a:pPr>
            <a:endParaRPr lang="en-US" altLang="ja-JP" sz="1200" u="sng" dirty="0">
              <a:latin typeface="Meiryo"/>
              <a:ea typeface="Meiryo"/>
              <a:cs typeface="Meiryo"/>
            </a:endParaRPr>
          </a:p>
          <a:p>
            <a:pPr marL="0" indent="0">
              <a:buNone/>
            </a:pPr>
            <a:r>
              <a:rPr kumimoji="1" lang="en-US" altLang="ja-JP" sz="1200" dirty="0">
                <a:latin typeface="Meiryo"/>
                <a:ea typeface="Meiryo"/>
                <a:cs typeface="Meiryo"/>
              </a:rPr>
              <a:t>*1 Posting</a:t>
            </a:r>
          </a:p>
          <a:p>
            <a:pPr marL="0" indent="0">
              <a:buNone/>
            </a:pPr>
            <a:endParaRPr kumimoji="1" lang="en-US" altLang="ja-JP" sz="1200" dirty="0">
              <a:latin typeface="Meiryo"/>
              <a:ea typeface="Meiryo"/>
              <a:cs typeface="Meiryo"/>
            </a:endParaRPr>
          </a:p>
          <a:p>
            <a:pPr marL="0" indent="0">
              <a:buNone/>
            </a:pPr>
            <a:r>
              <a:rPr lang="en-US" altLang="ja-JP" sz="1200" dirty="0">
                <a:latin typeface="Meiryo"/>
                <a:ea typeface="Meiryo"/>
                <a:cs typeface="Meiryo"/>
              </a:rPr>
              <a:t>*2 Registration</a:t>
            </a:r>
            <a:endParaRPr lang="en-US" altLang="ja-JP" sz="1200" u="sng" dirty="0">
              <a:latin typeface="Meiryo"/>
              <a:ea typeface="Meiryo"/>
              <a:cs typeface="Meiryo"/>
            </a:endParaRPr>
          </a:p>
          <a:p>
            <a:pPr marL="0" indent="0">
              <a:buNone/>
            </a:pPr>
            <a:endParaRPr kumimoji="1" lang="en-US" altLang="ja-JP" sz="1200" u="sng" dirty="0">
              <a:latin typeface="Meiryo"/>
              <a:ea typeface="Meiryo"/>
              <a:cs typeface="Meiryo"/>
            </a:endParaRPr>
          </a:p>
          <a:p>
            <a:pPr marL="0" indent="0">
              <a:buNone/>
            </a:pPr>
            <a:r>
              <a:rPr kumimoji="1" lang="en-US" altLang="ja-JP" sz="1200" dirty="0">
                <a:latin typeface="Meiryo"/>
                <a:ea typeface="Meiryo"/>
                <a:cs typeface="Meiryo"/>
              </a:rPr>
              <a:t>*3 Contact us</a:t>
            </a:r>
          </a:p>
        </p:txBody>
      </p:sp>
      <p:sp>
        <p:nvSpPr>
          <p:cNvPr id="4" name="コンテンツ プレースホルダー 3"/>
          <p:cNvSpPr>
            <a:spLocks noGrp="1"/>
          </p:cNvSpPr>
          <p:nvPr>
            <p:ph sz="half" idx="2"/>
          </p:nvPr>
        </p:nvSpPr>
        <p:spPr/>
        <p:txBody>
          <a:bodyPr>
            <a:noAutofit/>
          </a:bodyPr>
          <a:lstStyle/>
          <a:p>
            <a:pPr marL="0" indent="0">
              <a:buNone/>
            </a:pPr>
            <a:r>
              <a:rPr lang="ja-JP" altLang="en-US" sz="1200" u="sng" dirty="0">
                <a:latin typeface="Meiryo"/>
                <a:ea typeface="Meiryo"/>
                <a:cs typeface="Meiryo"/>
              </a:rPr>
              <a:t>最新求人一覧</a:t>
            </a:r>
            <a:endParaRPr lang="en-US" altLang="ja-JP" sz="1200" u="sng" dirty="0">
              <a:latin typeface="Meiryo"/>
              <a:ea typeface="Meiryo"/>
              <a:cs typeface="Meiryo"/>
            </a:endParaRPr>
          </a:p>
          <a:p>
            <a:pPr marL="0" indent="0">
              <a:buNone/>
            </a:pPr>
            <a:endParaRPr lang="en-US" altLang="ja-JP" sz="1200" dirty="0">
              <a:latin typeface="Meiryo"/>
              <a:ea typeface="Meiryo"/>
              <a:cs typeface="Meiryo"/>
            </a:endParaRPr>
          </a:p>
          <a:p>
            <a:pPr marL="0" indent="0">
              <a:buNone/>
            </a:pPr>
            <a:r>
              <a:rPr lang="ja-JP" altLang="ja-JP" sz="1200" dirty="0">
                <a:latin typeface="Meiryo"/>
                <a:ea typeface="Meiryo"/>
                <a:cs typeface="Meiryo"/>
              </a:rPr>
              <a:t>*</a:t>
            </a:r>
            <a:r>
              <a:rPr lang="en-US" altLang="en-US" sz="1200" dirty="0">
                <a:latin typeface="Meiryo"/>
                <a:ea typeface="Meiryo"/>
                <a:cs typeface="Meiryo"/>
              </a:rPr>
              <a:t>1</a:t>
            </a:r>
            <a:r>
              <a:rPr lang="ja-JP" altLang="en-US" sz="1200" dirty="0">
                <a:latin typeface="Meiryo"/>
                <a:ea typeface="Meiryo"/>
                <a:cs typeface="Meiryo"/>
              </a:rPr>
              <a:t> </a:t>
            </a:r>
            <a:endParaRPr lang="en-US" altLang="en-US" sz="1200" dirty="0">
              <a:latin typeface="Meiryo"/>
              <a:ea typeface="Meiryo"/>
              <a:cs typeface="Meiryo"/>
            </a:endParaRPr>
          </a:p>
          <a:p>
            <a:pPr marL="0" indent="0">
              <a:buNone/>
            </a:pPr>
            <a:endParaRPr lang="en-US" altLang="ja-JP" sz="1200" dirty="0">
              <a:latin typeface="Meiryo"/>
              <a:ea typeface="Meiryo"/>
              <a:cs typeface="Meiryo"/>
            </a:endParaRPr>
          </a:p>
          <a:p>
            <a:pPr marL="0" indent="0">
              <a:buNone/>
            </a:pPr>
            <a:r>
              <a:rPr lang="en-US" altLang="ja-JP" sz="1200" dirty="0">
                <a:latin typeface="Meiryo"/>
                <a:ea typeface="Meiryo"/>
                <a:cs typeface="Meiryo"/>
              </a:rPr>
              <a:t>*2</a:t>
            </a:r>
          </a:p>
          <a:p>
            <a:pPr marL="0" indent="0">
              <a:buNone/>
            </a:pPr>
            <a:endParaRPr lang="en-US" altLang="ja-JP" sz="1200" dirty="0">
              <a:latin typeface="Meiryo"/>
              <a:ea typeface="Meiryo"/>
              <a:cs typeface="Meiryo"/>
            </a:endParaRPr>
          </a:p>
          <a:p>
            <a:pPr marL="0" indent="0">
              <a:buNone/>
            </a:pPr>
            <a:r>
              <a:rPr lang="en-US" altLang="ja-JP" sz="1200" dirty="0">
                <a:latin typeface="Meiryo"/>
                <a:ea typeface="Meiryo"/>
                <a:cs typeface="Meiryo"/>
              </a:rPr>
              <a:t>*3 </a:t>
            </a:r>
          </a:p>
        </p:txBody>
      </p:sp>
    </p:spTree>
    <p:extLst>
      <p:ext uri="{BB962C8B-B14F-4D97-AF65-F5344CB8AC3E}">
        <p14:creationId xmlns:p14="http://schemas.microsoft.com/office/powerpoint/2010/main" val="1755619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NEWS</a:t>
            </a:r>
            <a:r>
              <a:rPr kumimoji="1" lang="ja-JP" altLang="en-US" dirty="0"/>
              <a:t> </a:t>
            </a:r>
            <a:r>
              <a:rPr kumimoji="1" lang="en-US" altLang="ja-JP" dirty="0"/>
              <a:t>&amp;</a:t>
            </a:r>
            <a:r>
              <a:rPr kumimoji="1" lang="ja-JP" altLang="en-US" dirty="0"/>
              <a:t> </a:t>
            </a:r>
            <a:r>
              <a:rPr kumimoji="1" lang="en-US" altLang="ja-JP" dirty="0"/>
              <a:t>TOPICS</a:t>
            </a:r>
            <a:endParaRPr kumimoji="1" lang="ja-JP" altLang="en-US" dirty="0"/>
          </a:p>
        </p:txBody>
      </p:sp>
      <p:sp>
        <p:nvSpPr>
          <p:cNvPr id="3" name="コンテンツ プレースホルダー 2"/>
          <p:cNvSpPr>
            <a:spLocks noGrp="1"/>
          </p:cNvSpPr>
          <p:nvPr>
            <p:ph sz="half" idx="1"/>
          </p:nvPr>
        </p:nvSpPr>
        <p:spPr/>
        <p:txBody>
          <a:bodyPr>
            <a:normAutofit/>
          </a:bodyPr>
          <a:lstStyle/>
          <a:p>
            <a:pPr marL="0" indent="0">
              <a:buNone/>
            </a:pPr>
            <a:r>
              <a:rPr lang="en-US" altLang="ja-JP" sz="1200" u="sng" dirty="0">
                <a:latin typeface="Meiryo"/>
                <a:ea typeface="Meiryo"/>
                <a:cs typeface="Meiryo"/>
              </a:rPr>
              <a:t>Latest News</a:t>
            </a:r>
            <a:endParaRPr kumimoji="1" lang="en-US" altLang="ja-JP" sz="1200" u="sng" dirty="0">
              <a:latin typeface="Meiryo"/>
              <a:ea typeface="Meiryo"/>
              <a:cs typeface="Meiryo"/>
            </a:endParaRPr>
          </a:p>
          <a:p>
            <a:pPr marL="0" indent="0">
              <a:buNone/>
            </a:pPr>
            <a:endParaRPr kumimoji="1" lang="en-US" altLang="ja-JP" sz="1200" u="sng" dirty="0">
              <a:latin typeface="Meiryo"/>
              <a:ea typeface="Meiryo"/>
              <a:cs typeface="Meiryo"/>
            </a:endParaRPr>
          </a:p>
        </p:txBody>
      </p:sp>
      <p:sp>
        <p:nvSpPr>
          <p:cNvPr id="4" name="コンテンツ プレースホルダー 3"/>
          <p:cNvSpPr>
            <a:spLocks noGrp="1"/>
          </p:cNvSpPr>
          <p:nvPr>
            <p:ph sz="half" idx="2"/>
          </p:nvPr>
        </p:nvSpPr>
        <p:spPr/>
        <p:txBody>
          <a:bodyPr>
            <a:noAutofit/>
          </a:bodyPr>
          <a:lstStyle/>
          <a:p>
            <a:pPr marL="0" indent="0">
              <a:buNone/>
            </a:pPr>
            <a:r>
              <a:rPr lang="ja-JP" altLang="en-US" sz="1200" u="sng" dirty="0">
                <a:latin typeface="Meiryo"/>
                <a:ea typeface="Meiryo"/>
                <a:cs typeface="Meiryo"/>
              </a:rPr>
              <a:t>最新ニュース</a:t>
            </a:r>
            <a:endParaRPr lang="en-US" altLang="ja-JP" sz="1200" dirty="0">
              <a:latin typeface="Meiryo"/>
              <a:ea typeface="Meiryo"/>
              <a:cs typeface="Meiryo"/>
            </a:endParaRPr>
          </a:p>
          <a:p>
            <a:pPr marL="0" indent="0">
              <a:buNone/>
            </a:pPr>
            <a:endParaRPr lang="en-US" altLang="ja-JP" sz="1200" dirty="0">
              <a:latin typeface="Meiryo"/>
              <a:ea typeface="Meiryo"/>
              <a:cs typeface="Meiryo"/>
            </a:endParaRPr>
          </a:p>
          <a:p>
            <a:pPr marL="0" indent="0">
              <a:buNone/>
            </a:pPr>
            <a:r>
              <a:rPr lang="en-US" altLang="ja-JP" sz="1200" dirty="0">
                <a:latin typeface="Meiryo"/>
                <a:ea typeface="Meiryo"/>
                <a:cs typeface="Meiryo"/>
              </a:rPr>
              <a:t>*News, Articles will be updated by admin </a:t>
            </a:r>
          </a:p>
        </p:txBody>
      </p:sp>
    </p:spTree>
    <p:extLst>
      <p:ext uri="{BB962C8B-B14F-4D97-AF65-F5344CB8AC3E}">
        <p14:creationId xmlns:p14="http://schemas.microsoft.com/office/powerpoint/2010/main" val="68589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Contact</a:t>
            </a:r>
            <a:r>
              <a:rPr kumimoji="1" lang="ja-JP" altLang="en-US" dirty="0"/>
              <a:t> </a:t>
            </a:r>
            <a:r>
              <a:rPr lang="ja-JP" altLang="ja-JP" dirty="0"/>
              <a:t>Us</a:t>
            </a:r>
            <a:endParaRPr kumimoji="1" lang="ja-JP" altLang="en-US" dirty="0"/>
          </a:p>
        </p:txBody>
      </p:sp>
      <p:sp>
        <p:nvSpPr>
          <p:cNvPr id="3" name="コンテンツ プレースホルダー 2"/>
          <p:cNvSpPr>
            <a:spLocks noGrp="1"/>
          </p:cNvSpPr>
          <p:nvPr>
            <p:ph sz="half" idx="1"/>
          </p:nvPr>
        </p:nvSpPr>
        <p:spPr/>
        <p:txBody>
          <a:bodyPr>
            <a:normAutofit/>
          </a:bodyPr>
          <a:lstStyle/>
          <a:p>
            <a:pPr marL="0" indent="0">
              <a:buNone/>
            </a:pPr>
            <a:r>
              <a:rPr lang="en-US" altLang="ja-JP" sz="1200" u="sng" dirty="0">
                <a:latin typeface="Meiryo"/>
                <a:ea typeface="Meiryo"/>
                <a:cs typeface="Meiryo"/>
              </a:rPr>
              <a:t>Contact Us</a:t>
            </a:r>
          </a:p>
          <a:p>
            <a:pPr marL="0" indent="0">
              <a:buNone/>
            </a:pPr>
            <a:r>
              <a:rPr lang="en-US" altLang="ja-JP" sz="1200" dirty="0">
                <a:latin typeface="Meiryo"/>
                <a:ea typeface="Meiryo"/>
                <a:cs typeface="Meiryo"/>
              </a:rPr>
              <a:t>We will provide the best solution. Please inquire from the form below.</a:t>
            </a:r>
          </a:p>
          <a:p>
            <a:pPr marL="0" indent="0">
              <a:buNone/>
            </a:pPr>
            <a:endParaRPr lang="en-US" altLang="ja-JP" sz="1200" dirty="0">
              <a:latin typeface="Meiryo"/>
              <a:ea typeface="Meiryo"/>
              <a:cs typeface="Meiryo"/>
            </a:endParaRPr>
          </a:p>
          <a:p>
            <a:pPr marL="0" indent="0">
              <a:buNone/>
            </a:pPr>
            <a:endParaRPr lang="en-US" altLang="ja-JP" sz="1200" dirty="0">
              <a:latin typeface="Meiryo"/>
              <a:ea typeface="Meiryo"/>
              <a:cs typeface="Meiryo"/>
            </a:endParaRPr>
          </a:p>
          <a:p>
            <a:pPr marL="0" indent="0">
              <a:buNone/>
            </a:pPr>
            <a:r>
              <a:rPr lang="en-US" altLang="ja-JP" sz="1200" dirty="0">
                <a:latin typeface="Meiryo"/>
                <a:ea typeface="Meiryo"/>
                <a:cs typeface="Meiryo"/>
              </a:rPr>
              <a:t>** Form</a:t>
            </a:r>
          </a:p>
          <a:p>
            <a:pPr marL="0" indent="0">
              <a:buNone/>
            </a:pPr>
            <a:endParaRPr lang="en-US" altLang="ja-JP" sz="1200" dirty="0">
              <a:latin typeface="Meiryo"/>
              <a:ea typeface="Meiryo"/>
              <a:cs typeface="Meiryo"/>
            </a:endParaRPr>
          </a:p>
          <a:p>
            <a:pPr marL="0" indent="0">
              <a:buNone/>
            </a:pPr>
            <a:r>
              <a:rPr lang="en-US" altLang="ja-JP" sz="1200" dirty="0">
                <a:latin typeface="Meiryo"/>
                <a:ea typeface="Meiryo"/>
                <a:cs typeface="Meiryo"/>
              </a:rPr>
              <a:t>Company Name:</a:t>
            </a:r>
          </a:p>
          <a:p>
            <a:pPr marL="0" indent="0">
              <a:buNone/>
            </a:pPr>
            <a:r>
              <a:rPr lang="en-US" altLang="ja-JP" sz="1200" dirty="0">
                <a:latin typeface="Meiryo"/>
                <a:ea typeface="Meiryo"/>
                <a:cs typeface="Meiryo"/>
              </a:rPr>
              <a:t>Name:</a:t>
            </a:r>
          </a:p>
          <a:p>
            <a:pPr marL="0" indent="0">
              <a:buNone/>
            </a:pPr>
            <a:r>
              <a:rPr lang="en-US" altLang="ja-JP" sz="1200" dirty="0">
                <a:latin typeface="Meiryo"/>
                <a:ea typeface="Meiryo"/>
                <a:cs typeface="Meiryo"/>
              </a:rPr>
              <a:t>Email address:</a:t>
            </a:r>
          </a:p>
          <a:p>
            <a:pPr marL="0" indent="0">
              <a:buNone/>
            </a:pPr>
            <a:r>
              <a:rPr lang="en-US" altLang="ja-JP" sz="1200" dirty="0">
                <a:latin typeface="Meiryo"/>
                <a:ea typeface="Meiryo"/>
                <a:cs typeface="Meiryo"/>
              </a:rPr>
              <a:t>Phone number:</a:t>
            </a:r>
          </a:p>
          <a:p>
            <a:pPr marL="0" indent="0">
              <a:buNone/>
            </a:pPr>
            <a:r>
              <a:rPr lang="en-US" altLang="ja-JP" sz="1200" dirty="0">
                <a:latin typeface="Meiryo"/>
                <a:ea typeface="Meiryo"/>
                <a:cs typeface="Meiryo"/>
              </a:rPr>
              <a:t>Genre: * list (Recruitment, Labor, HR consulting, Training, etc.)</a:t>
            </a:r>
          </a:p>
          <a:p>
            <a:pPr marL="0" indent="0">
              <a:buNone/>
            </a:pPr>
            <a:r>
              <a:rPr lang="en-US" altLang="ja-JP" sz="1200" dirty="0">
                <a:latin typeface="Meiryo"/>
                <a:ea typeface="Meiryo"/>
                <a:cs typeface="Meiryo"/>
              </a:rPr>
              <a:t>Content:</a:t>
            </a:r>
            <a:endParaRPr kumimoji="1" lang="ja-JP" altLang="en-US" sz="1200" dirty="0">
              <a:latin typeface="Meiryo"/>
              <a:ea typeface="Meiryo"/>
              <a:cs typeface="Meiryo"/>
            </a:endParaRPr>
          </a:p>
        </p:txBody>
      </p:sp>
      <p:sp>
        <p:nvSpPr>
          <p:cNvPr id="4" name="コンテンツ プレースホルダー 3"/>
          <p:cNvSpPr>
            <a:spLocks noGrp="1"/>
          </p:cNvSpPr>
          <p:nvPr>
            <p:ph sz="half" idx="2"/>
          </p:nvPr>
        </p:nvSpPr>
        <p:spPr/>
        <p:txBody>
          <a:bodyPr>
            <a:noAutofit/>
          </a:bodyPr>
          <a:lstStyle/>
          <a:p>
            <a:pPr marL="0" indent="0">
              <a:buNone/>
            </a:pPr>
            <a:r>
              <a:rPr lang="ja-JP" altLang="en-US" sz="1200" u="sng" dirty="0">
                <a:latin typeface="Meiryo"/>
                <a:ea typeface="Meiryo"/>
                <a:cs typeface="Meiryo"/>
              </a:rPr>
              <a:t>お問い合わせ</a:t>
            </a:r>
            <a:endParaRPr lang="en-US" altLang="ja-JP" sz="1200" u="sng" dirty="0">
              <a:latin typeface="Meiryo"/>
              <a:ea typeface="Meiryo"/>
              <a:cs typeface="Meiryo"/>
            </a:endParaRPr>
          </a:p>
          <a:p>
            <a:pPr marL="0" indent="0">
              <a:buNone/>
            </a:pPr>
            <a:r>
              <a:rPr lang="ja-JP" altLang="en-US" sz="1200" dirty="0">
                <a:latin typeface="Meiryo"/>
                <a:ea typeface="Meiryo"/>
                <a:cs typeface="Meiryo"/>
              </a:rPr>
              <a:t>皆さまのご希望に合わせ、最善のソリューションを提供させていただきます。下記フォームより、お問い合わせください。</a:t>
            </a:r>
            <a:endParaRPr lang="en-US" altLang="ja-JP" sz="1200" dirty="0">
              <a:latin typeface="Meiryo"/>
              <a:ea typeface="Meiryo"/>
              <a:cs typeface="Meiryo"/>
            </a:endParaRPr>
          </a:p>
          <a:p>
            <a:pPr marL="0" indent="0">
              <a:buNone/>
            </a:pPr>
            <a:endParaRPr lang="en-US" altLang="ja-JP" sz="1200" dirty="0">
              <a:latin typeface="Meiryo"/>
              <a:ea typeface="Meiryo"/>
              <a:cs typeface="Meiryo"/>
            </a:endParaRPr>
          </a:p>
          <a:p>
            <a:pPr marL="0" indent="0">
              <a:buNone/>
            </a:pPr>
            <a:endParaRPr lang="en-US" altLang="ja-JP" sz="1200" dirty="0">
              <a:latin typeface="Meiryo"/>
              <a:ea typeface="Meiryo"/>
              <a:cs typeface="Meiryo"/>
            </a:endParaRPr>
          </a:p>
          <a:p>
            <a:pPr marL="0" indent="0">
              <a:buNone/>
            </a:pPr>
            <a:r>
              <a:rPr lang="ja-JP" altLang="en-US" sz="1200" dirty="0">
                <a:latin typeface="Meiryo"/>
                <a:ea typeface="Meiryo"/>
                <a:cs typeface="Meiryo"/>
              </a:rPr>
              <a:t>＊＊</a:t>
            </a:r>
            <a:r>
              <a:rPr lang="en-US" altLang="ja-JP" sz="1200" dirty="0">
                <a:latin typeface="Meiryo"/>
                <a:ea typeface="Meiryo"/>
                <a:cs typeface="Meiryo"/>
              </a:rPr>
              <a:t>Form</a:t>
            </a:r>
          </a:p>
          <a:p>
            <a:pPr marL="0" indent="0">
              <a:buNone/>
            </a:pPr>
            <a:endParaRPr lang="en-US" altLang="ja-JP" sz="1200" dirty="0">
              <a:latin typeface="Meiryo"/>
              <a:ea typeface="Meiryo"/>
              <a:cs typeface="Meiryo"/>
            </a:endParaRPr>
          </a:p>
          <a:p>
            <a:pPr marL="0" indent="0">
              <a:buNone/>
            </a:pPr>
            <a:r>
              <a:rPr lang="ja-JP" altLang="en-US" sz="1200" dirty="0">
                <a:latin typeface="Meiryo"/>
                <a:ea typeface="Meiryo"/>
                <a:cs typeface="Meiryo"/>
              </a:rPr>
              <a:t>社名：</a:t>
            </a:r>
            <a:endParaRPr lang="en-US" altLang="ja-JP" sz="1200" dirty="0">
              <a:latin typeface="Meiryo"/>
              <a:ea typeface="Meiryo"/>
              <a:cs typeface="Meiryo"/>
            </a:endParaRPr>
          </a:p>
          <a:p>
            <a:pPr marL="0" indent="0">
              <a:buNone/>
            </a:pPr>
            <a:r>
              <a:rPr lang="ja-JP" altLang="en-US" sz="1200" dirty="0">
                <a:latin typeface="Meiryo"/>
                <a:ea typeface="Meiryo"/>
                <a:cs typeface="Meiryo"/>
              </a:rPr>
              <a:t>担当者氏名：</a:t>
            </a:r>
            <a:endParaRPr lang="en-US" altLang="ja-JP" sz="1200" dirty="0">
              <a:latin typeface="Meiryo"/>
              <a:ea typeface="Meiryo"/>
              <a:cs typeface="Meiryo"/>
            </a:endParaRPr>
          </a:p>
          <a:p>
            <a:pPr marL="0" indent="0">
              <a:buNone/>
            </a:pPr>
            <a:r>
              <a:rPr lang="ja-JP" altLang="en-US" sz="1200" dirty="0">
                <a:latin typeface="Meiryo"/>
                <a:ea typeface="Meiryo"/>
                <a:cs typeface="Meiryo"/>
              </a:rPr>
              <a:t>メールアドレス</a:t>
            </a:r>
            <a:r>
              <a:rPr lang="en-US" altLang="ja-JP" sz="1200" dirty="0">
                <a:latin typeface="Meiryo"/>
                <a:ea typeface="Meiryo"/>
                <a:cs typeface="Meiryo"/>
              </a:rPr>
              <a:t>:</a:t>
            </a:r>
          </a:p>
          <a:p>
            <a:pPr marL="0" indent="0">
              <a:buNone/>
            </a:pPr>
            <a:r>
              <a:rPr lang="ja-JP" altLang="en-US" sz="1200" dirty="0">
                <a:latin typeface="Meiryo"/>
                <a:ea typeface="Meiryo"/>
                <a:cs typeface="Meiryo"/>
              </a:rPr>
              <a:t>電話番号：</a:t>
            </a:r>
            <a:endParaRPr lang="en-US" altLang="ja-JP" sz="1200" dirty="0">
              <a:latin typeface="Meiryo"/>
              <a:ea typeface="Meiryo"/>
              <a:cs typeface="Meiryo"/>
            </a:endParaRPr>
          </a:p>
          <a:p>
            <a:pPr marL="0" indent="0">
              <a:buNone/>
            </a:pPr>
            <a:r>
              <a:rPr lang="ja-JP" altLang="en-US" sz="1200" dirty="0">
                <a:latin typeface="Meiryo"/>
                <a:ea typeface="Meiryo"/>
                <a:cs typeface="Meiryo"/>
                <a:sym typeface="Wingdings"/>
              </a:rPr>
              <a:t>ジャンル：</a:t>
            </a:r>
            <a:r>
              <a:rPr lang="ja-JP" altLang="ja-JP" sz="1200" dirty="0">
                <a:latin typeface="Meiryo"/>
                <a:ea typeface="Meiryo"/>
                <a:cs typeface="Meiryo"/>
                <a:sym typeface="Wingdings"/>
              </a:rPr>
              <a:t>　</a:t>
            </a:r>
            <a:r>
              <a:rPr lang="en-US" altLang="ja-JP" sz="1200" dirty="0">
                <a:latin typeface="Meiryo"/>
                <a:ea typeface="Meiryo"/>
                <a:cs typeface="Meiryo"/>
                <a:sym typeface="Wingdings"/>
              </a:rPr>
              <a:t>*list (</a:t>
            </a:r>
            <a:r>
              <a:rPr lang="ja-JP" altLang="en-US" sz="1200" dirty="0">
                <a:latin typeface="Meiryo"/>
                <a:ea typeface="Meiryo"/>
                <a:cs typeface="Meiryo"/>
                <a:sym typeface="Wingdings"/>
              </a:rPr>
              <a:t>人材紹介、工場派遣、人材コンサルティング、人材育成</a:t>
            </a:r>
            <a:r>
              <a:rPr lang="en-US" altLang="ja-JP" sz="1200" dirty="0">
                <a:latin typeface="Meiryo"/>
                <a:ea typeface="Meiryo"/>
                <a:cs typeface="Meiryo"/>
                <a:sym typeface="Wingdings"/>
              </a:rPr>
              <a:t>/</a:t>
            </a:r>
            <a:r>
              <a:rPr lang="ja-JP" altLang="en-US" sz="1200" dirty="0">
                <a:latin typeface="Meiryo"/>
                <a:ea typeface="Meiryo"/>
                <a:cs typeface="Meiryo"/>
                <a:sym typeface="Wingdings"/>
              </a:rPr>
              <a:t>研修、その他）</a:t>
            </a:r>
            <a:endParaRPr lang="en-US" altLang="ja-JP" sz="1200" dirty="0">
              <a:latin typeface="Meiryo"/>
              <a:ea typeface="Meiryo"/>
              <a:cs typeface="Meiryo"/>
              <a:sym typeface="Wingdings"/>
            </a:endParaRPr>
          </a:p>
          <a:p>
            <a:pPr marL="0" indent="0">
              <a:buNone/>
            </a:pPr>
            <a:r>
              <a:rPr lang="ja-JP" altLang="en-US" sz="1200" dirty="0">
                <a:latin typeface="Meiryo"/>
                <a:ea typeface="Meiryo"/>
                <a:cs typeface="Meiryo"/>
                <a:sym typeface="Wingdings"/>
              </a:rPr>
              <a:t>お問い合わせ内容：　</a:t>
            </a:r>
            <a:endParaRPr lang="en-US" altLang="ja-JP" sz="1200" dirty="0">
              <a:latin typeface="Meiryo"/>
              <a:ea typeface="Meiryo"/>
              <a:cs typeface="Meiryo"/>
              <a:sym typeface="Wingdings"/>
            </a:endParaRPr>
          </a:p>
          <a:p>
            <a:pPr marL="0" indent="0">
              <a:buNone/>
            </a:pPr>
            <a:endParaRPr lang="en-US" altLang="ja-JP" sz="1200" dirty="0">
              <a:latin typeface="Meiryo"/>
              <a:ea typeface="Meiryo"/>
              <a:cs typeface="Meiryo"/>
            </a:endParaRPr>
          </a:p>
        </p:txBody>
      </p:sp>
    </p:spTree>
    <p:extLst>
      <p:ext uri="{BB962C8B-B14F-4D97-AF65-F5344CB8AC3E}">
        <p14:creationId xmlns:p14="http://schemas.microsoft.com/office/powerpoint/2010/main" val="1755619948"/>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20657</TotalTime>
  <Words>1267</Words>
  <Application>Microsoft Office PowerPoint</Application>
  <PresentationFormat>On-screen Show (4:3)</PresentationFormat>
  <Paragraphs>169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Meiryo</vt:lpstr>
      <vt:lpstr>Arial</vt:lpstr>
      <vt:lpstr>Calibri</vt:lpstr>
      <vt:lpstr>ホワイト</vt:lpstr>
      <vt:lpstr>PowerPoint Presentation</vt:lpstr>
      <vt:lpstr>WHO WE ARE</vt:lpstr>
      <vt:lpstr>Recruitment</vt:lpstr>
      <vt:lpstr>Labor</vt:lpstr>
      <vt:lpstr>HR Consulting</vt:lpstr>
      <vt:lpstr>Training</vt:lpstr>
      <vt:lpstr>JOBS</vt:lpstr>
      <vt:lpstr>NEWS &amp; TOPICS</vt:lpstr>
      <vt:lpstr>Contact Us</vt:lpstr>
    </vt:vector>
  </TitlesOfParts>
  <Company>Japan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Doi Tatsuya</dc:creator>
  <cp:lastModifiedBy>t.doi.shallweco@outlook.jp</cp:lastModifiedBy>
  <cp:revision>21</cp:revision>
  <dcterms:created xsi:type="dcterms:W3CDTF">2019-03-17T10:14:41Z</dcterms:created>
  <dcterms:modified xsi:type="dcterms:W3CDTF">2019-05-10T07:03:47Z</dcterms:modified>
</cp:coreProperties>
</file>