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355" r:id="rId5"/>
    <p:sldId id="356" r:id="rId6"/>
    <p:sldId id="357" r:id="rId7"/>
  </p:sldIdLst>
  <p:sldSz cx="9906000" cy="6858000" type="A4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>
          <p15:clr>
            <a:srgbClr val="A4A3A4"/>
          </p15:clr>
        </p15:guide>
        <p15:guide id="2" orient="horz" pos="224">
          <p15:clr>
            <a:srgbClr val="A4A3A4"/>
          </p15:clr>
        </p15:guide>
        <p15:guide id="3" orient="horz" pos="425">
          <p15:clr>
            <a:srgbClr val="A4A3A4"/>
          </p15:clr>
        </p15:guide>
        <p15:guide id="4" orient="horz" pos="922">
          <p15:clr>
            <a:srgbClr val="A4A3A4"/>
          </p15:clr>
        </p15:guide>
        <p15:guide id="5" pos="6024">
          <p15:clr>
            <a:srgbClr val="A4A3A4"/>
          </p15:clr>
        </p15:guide>
        <p15:guide id="6" pos="3183">
          <p15:clr>
            <a:srgbClr val="A4A3A4"/>
          </p15:clr>
        </p15:guide>
        <p15:guide id="7" pos="398">
          <p15:clr>
            <a:srgbClr val="A4A3A4"/>
          </p15:clr>
        </p15:guide>
        <p15:guide id="8" pos="3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935"/>
    <a:srgbClr val="0E95F0"/>
    <a:srgbClr val="57514B"/>
    <a:srgbClr val="3E342E"/>
    <a:srgbClr val="7BD8F5"/>
    <a:srgbClr val="004372"/>
    <a:srgbClr val="F8F6F5"/>
    <a:srgbClr val="D7D2CB"/>
    <a:srgbClr val="FFFCEA"/>
    <a:srgbClr val="FFF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9874" autoAdjust="0"/>
  </p:normalViewPr>
  <p:slideViewPr>
    <p:cSldViewPr showGuides="1">
      <p:cViewPr varScale="1">
        <p:scale>
          <a:sx n="149" d="100"/>
          <a:sy n="149" d="100"/>
        </p:scale>
        <p:origin x="1098" y="108"/>
      </p:cViewPr>
      <p:guideLst>
        <p:guide orient="horz" pos="4055"/>
        <p:guide orient="horz" pos="224"/>
        <p:guide orient="horz" pos="425"/>
        <p:guide orient="horz" pos="922"/>
        <p:guide pos="6024"/>
        <p:guide pos="3183"/>
        <p:guide pos="398"/>
        <p:guide pos="3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9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fr-F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4106D11E-1996-436F-A3F7-16355209C4D3}" type="datetimeFigureOut">
              <a:rPr lang="fr-FR" smtClean="0"/>
              <a:pPr/>
              <a:t>01/06/2018</a:t>
            </a:fld>
            <a:endParaRPr lang="fr-F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fr-F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fr-F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B248A1A4-A39C-4ABB-800D-4BA391F412F9}" type="slidenum">
              <a:rPr lang="fr-FR" smtClean="0"/>
              <a:pPr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49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F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07462"/>
            <a:ext cx="9906000" cy="6965462"/>
          </a:xfrm>
          <a:prstGeom prst="rect">
            <a:avLst/>
          </a:prstGeom>
        </p:spPr>
      </p:pic>
      <p:sp>
        <p:nvSpPr>
          <p:cNvPr id="5" name="Rectangle 269"/>
          <p:cNvSpPr>
            <a:spLocks noChangeArrowheads="1"/>
          </p:cNvSpPr>
          <p:nvPr userDrawn="1"/>
        </p:nvSpPr>
        <p:spPr bwMode="auto">
          <a:xfrm>
            <a:off x="0" y="2895600"/>
            <a:ext cx="9906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7225" y="4300369"/>
            <a:ext cx="6815668" cy="712807"/>
          </a:xfrm>
        </p:spPr>
        <p:txBody>
          <a:bodyPr anchor="t"/>
          <a:lstStyle>
            <a:lvl1pPr marL="0" indent="0">
              <a:lnSpc>
                <a:spcPts val="2000"/>
              </a:lnSpc>
              <a:spcBef>
                <a:spcPct val="0"/>
              </a:spcBef>
              <a:buFont typeface="Wingdings" charset="2"/>
              <a:buNone/>
              <a:defRPr sz="2000">
                <a:solidFill>
                  <a:srgbClr val="F2F2F2"/>
                </a:solidFill>
                <a:latin typeface="Georgia"/>
                <a:cs typeface="Georgia"/>
              </a:defRPr>
            </a:lvl1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37632" y="2374773"/>
            <a:ext cx="6391561" cy="1505967"/>
          </a:xfrm>
          <a:ln>
            <a:noFill/>
          </a:ln>
        </p:spPr>
        <p:txBody>
          <a:bodyPr/>
          <a:lstStyle>
            <a:lvl1pPr>
              <a:lnSpc>
                <a:spcPct val="90000"/>
              </a:lnSpc>
              <a:defRPr sz="34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cxnSp>
        <p:nvCxnSpPr>
          <p:cNvPr id="16" name="Conector recto 15"/>
          <p:cNvCxnSpPr/>
          <p:nvPr userDrawn="1"/>
        </p:nvCxnSpPr>
        <p:spPr>
          <a:xfrm>
            <a:off x="628612" y="5573365"/>
            <a:ext cx="792088" cy="0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Marcador de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538286" y="5649038"/>
            <a:ext cx="4175125" cy="359444"/>
          </a:xfrm>
          <a:ln>
            <a:noFill/>
          </a:ln>
        </p:spPr>
        <p:txBody>
          <a:bodyPr/>
          <a:lstStyle>
            <a:lvl1pPr marL="0" indent="0">
              <a:buNone/>
              <a:defRPr sz="1100">
                <a:solidFill>
                  <a:srgbClr val="1F1D1A"/>
                </a:solidFill>
              </a:defRPr>
            </a:lvl1pPr>
          </a:lstStyle>
          <a:p>
            <a:pPr lvl="0"/>
            <a:r>
              <a:rPr lang="es-ES_tradnl" dirty="0"/>
              <a:t>Lugar, Mes de 201X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449" y="1045739"/>
            <a:ext cx="1384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5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1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440" y="346646"/>
            <a:ext cx="9028660" cy="7780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5" name="2 Marcador de texto"/>
          <p:cNvSpPr>
            <a:spLocks noGrp="1"/>
          </p:cNvSpPr>
          <p:nvPr>
            <p:ph idx="1" hasCustomPrompt="1"/>
          </p:nvPr>
        </p:nvSpPr>
        <p:spPr>
          <a:xfrm>
            <a:off x="530224" y="2160000"/>
            <a:ext cx="9032876" cy="427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indent="0">
              <a:spcAft>
                <a:spcPts val="300"/>
              </a:spcAft>
              <a:buNone/>
            </a:pP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01.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Lorem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ipsum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mdolor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sit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amet</a:t>
            </a:r>
            <a:endParaRPr lang="es-ES" sz="1800" dirty="0">
              <a:gradFill flip="none" rotWithShape="1">
                <a:gsLst>
                  <a:gs pos="0">
                    <a:srgbClr val="00C7F5"/>
                  </a:gs>
                  <a:gs pos="100000">
                    <a:schemeClr val="accent3"/>
                  </a:gs>
                </a:gsLst>
                <a:path path="rect">
                  <a:fillToRect l="100000" t="100000"/>
                </a:path>
                <a:tileRect r="-100000" b="-100000"/>
              </a:gra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02.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Consectetur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adipiscing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03.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Donec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felis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enim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,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tincidunt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ut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congue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vel</a:t>
            </a:r>
            <a:endParaRPr lang="es-ES" sz="1800" dirty="0">
              <a:gradFill flip="none" rotWithShape="1">
                <a:gsLst>
                  <a:gs pos="0">
                    <a:srgbClr val="00C7F5"/>
                  </a:gs>
                  <a:gs pos="100000">
                    <a:schemeClr val="accent3"/>
                  </a:gs>
                </a:gsLst>
                <a:path path="rect">
                  <a:fillToRect l="100000" t="100000"/>
                </a:path>
                <a:tileRect r="-100000" b="-100000"/>
              </a:gra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04.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Scelerisque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nec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sem</a:t>
            </a:r>
            <a:endParaRPr lang="es-ES" sz="1800" dirty="0">
              <a:gradFill flip="none" rotWithShape="1">
                <a:gsLst>
                  <a:gs pos="0">
                    <a:srgbClr val="00C7F5"/>
                  </a:gs>
                  <a:gs pos="100000">
                    <a:schemeClr val="accent3"/>
                  </a:gs>
                </a:gsLst>
                <a:path path="rect">
                  <a:fillToRect l="100000" t="100000"/>
                </a:path>
                <a:tileRect r="-100000" b="-100000"/>
              </a:gra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	</a:t>
            </a:r>
            <a:r>
              <a:rPr lang="es-ES" sz="14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04.01 </a:t>
            </a:r>
            <a:r>
              <a:rPr lang="es-ES" sz="14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Curabitur</a:t>
            </a:r>
            <a:r>
              <a:rPr lang="es-ES" sz="14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4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ullamcorper</a:t>
            </a:r>
            <a:r>
              <a:rPr lang="es-ES" sz="14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s-ES" sz="14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	04.02 </a:t>
            </a:r>
            <a:r>
              <a:rPr lang="es-ES" sz="14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consectetur</a:t>
            </a:r>
            <a:r>
              <a:rPr lang="es-ES" sz="14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vehicula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05.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Praesent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pretium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,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felis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sodales</a:t>
            </a: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dictum</a:t>
            </a:r>
            <a:endParaRPr lang="es-ES" sz="1800" dirty="0">
              <a:gradFill flip="none" rotWithShape="1">
                <a:gsLst>
                  <a:gs pos="0">
                    <a:srgbClr val="00C7F5"/>
                  </a:gs>
                  <a:gs pos="100000">
                    <a:schemeClr val="accent3"/>
                  </a:gs>
                </a:gsLst>
                <a:path path="rect">
                  <a:fillToRect l="100000" t="100000"/>
                </a:path>
                <a:tileRect r="-100000" b="-100000"/>
              </a:gra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s-ES" sz="1800" dirty="0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06. Podio </a:t>
            </a:r>
            <a:r>
              <a:rPr lang="es-ES" sz="1800" dirty="0" err="1">
                <a:gradFill flip="none" rotWithShape="1">
                  <a:gsLst>
                    <a:gs pos="0">
                      <a:srgbClr val="00C7F5"/>
                    </a:gs>
                    <a:gs pos="100000">
                      <a:schemeClr val="accent3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</a:rPr>
              <a:t>aeleifendnte</a:t>
            </a:r>
            <a:endParaRPr lang="es-ES" sz="1800" dirty="0">
              <a:gradFill flip="none" rotWithShape="1">
                <a:gsLst>
                  <a:gs pos="0">
                    <a:srgbClr val="00C7F5"/>
                  </a:gs>
                  <a:gs pos="100000">
                    <a:schemeClr val="accent3"/>
                  </a:gs>
                </a:gsLst>
                <a:path path="rect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32851" y="208008"/>
            <a:ext cx="9030249" cy="18864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accent3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233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224" y="346646"/>
            <a:ext cx="9032875" cy="778098"/>
          </a:xfrm>
        </p:spPr>
        <p:txBody>
          <a:bodyPr/>
          <a:lstStyle>
            <a:lvl1pPr>
              <a:defRPr>
                <a:solidFill>
                  <a:srgbClr val="3D3935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26775" y="208008"/>
            <a:ext cx="9036325" cy="18864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accent5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7" name="2 Marcador de texto"/>
          <p:cNvSpPr>
            <a:spLocks noGrp="1"/>
          </p:cNvSpPr>
          <p:nvPr>
            <p:ph idx="1" hasCustomPrompt="1"/>
          </p:nvPr>
        </p:nvSpPr>
        <p:spPr>
          <a:xfrm>
            <a:off x="530224" y="2160000"/>
            <a:ext cx="9032876" cy="427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1800"/>
            </a:lvl1pPr>
            <a:lvl2pPr marL="368300" indent="0">
              <a:buNone/>
              <a:defRPr sz="1400"/>
            </a:lvl2pPr>
            <a:lvl3pPr marL="735013" indent="0">
              <a:buNone/>
              <a:defRPr sz="1400"/>
            </a:lvl3pPr>
          </a:lstStyle>
          <a:p>
            <a:pPr lvl="0"/>
            <a:r>
              <a:rPr lang="es-ES" noProof="0" dirty="0"/>
              <a:t>01. </a:t>
            </a:r>
            <a:r>
              <a:rPr lang="es-ES" noProof="0" dirty="0" err="1"/>
              <a:t>Lorem</a:t>
            </a:r>
            <a:r>
              <a:rPr lang="es-ES" noProof="0" dirty="0"/>
              <a:t> </a:t>
            </a:r>
            <a:r>
              <a:rPr lang="es-ES" noProof="0" dirty="0" err="1"/>
              <a:t>ipsum</a:t>
            </a:r>
            <a:r>
              <a:rPr lang="es-ES" noProof="0" dirty="0"/>
              <a:t> </a:t>
            </a:r>
            <a:r>
              <a:rPr lang="es-ES" noProof="0" dirty="0" err="1"/>
              <a:t>mdolor</a:t>
            </a:r>
            <a:r>
              <a:rPr lang="es-ES" noProof="0" dirty="0"/>
              <a:t> </a:t>
            </a:r>
            <a:r>
              <a:rPr lang="es-ES" noProof="0" dirty="0" err="1"/>
              <a:t>sit</a:t>
            </a:r>
            <a:r>
              <a:rPr lang="es-ES" noProof="0" dirty="0"/>
              <a:t> </a:t>
            </a:r>
            <a:r>
              <a:rPr lang="es-ES" noProof="0" dirty="0" err="1"/>
              <a:t>amet</a:t>
            </a:r>
            <a:endParaRPr lang="es-ES" noProof="0" dirty="0"/>
          </a:p>
          <a:p>
            <a:pPr lvl="0"/>
            <a:r>
              <a:rPr lang="es-ES" noProof="0" dirty="0"/>
              <a:t>02. </a:t>
            </a:r>
            <a:r>
              <a:rPr lang="es-ES" noProof="0" dirty="0" err="1"/>
              <a:t>Consectetur</a:t>
            </a:r>
            <a:r>
              <a:rPr lang="es-ES" noProof="0" dirty="0"/>
              <a:t> </a:t>
            </a:r>
            <a:r>
              <a:rPr lang="es-ES" noProof="0" dirty="0" err="1"/>
              <a:t>adipiscing</a:t>
            </a:r>
            <a:r>
              <a:rPr lang="es-ES" noProof="0" dirty="0"/>
              <a:t> </a:t>
            </a:r>
          </a:p>
          <a:p>
            <a:pPr lvl="0"/>
            <a:r>
              <a:rPr lang="es-ES" noProof="0" dirty="0"/>
              <a:t>03. </a:t>
            </a:r>
            <a:r>
              <a:rPr lang="es-ES" noProof="0" dirty="0" err="1"/>
              <a:t>Donec</a:t>
            </a:r>
            <a:r>
              <a:rPr lang="es-ES" noProof="0" dirty="0"/>
              <a:t> </a:t>
            </a:r>
            <a:r>
              <a:rPr lang="es-ES" noProof="0" dirty="0" err="1"/>
              <a:t>felis</a:t>
            </a:r>
            <a:r>
              <a:rPr lang="es-ES" noProof="0" dirty="0"/>
              <a:t> </a:t>
            </a:r>
            <a:r>
              <a:rPr lang="es-ES" noProof="0" dirty="0" err="1"/>
              <a:t>enim</a:t>
            </a:r>
            <a:r>
              <a:rPr lang="es-ES" noProof="0" dirty="0"/>
              <a:t>, </a:t>
            </a:r>
            <a:r>
              <a:rPr lang="es-ES" noProof="0" dirty="0" err="1"/>
              <a:t>tincidunt</a:t>
            </a:r>
            <a:r>
              <a:rPr lang="es-ES" noProof="0" dirty="0"/>
              <a:t> ut </a:t>
            </a:r>
            <a:r>
              <a:rPr lang="es-ES" noProof="0" dirty="0" err="1"/>
              <a:t>congue</a:t>
            </a:r>
            <a:r>
              <a:rPr lang="es-ES" noProof="0" dirty="0"/>
              <a:t> </a:t>
            </a:r>
            <a:r>
              <a:rPr lang="es-ES" noProof="0" dirty="0" err="1"/>
              <a:t>vel</a:t>
            </a:r>
            <a:endParaRPr lang="es-ES" noProof="0" dirty="0"/>
          </a:p>
          <a:p>
            <a:pPr lvl="0"/>
            <a:r>
              <a:rPr lang="es-ES" noProof="0" dirty="0"/>
              <a:t>04. </a:t>
            </a:r>
            <a:r>
              <a:rPr lang="es-ES" noProof="0" dirty="0" err="1"/>
              <a:t>Scelerisque</a:t>
            </a:r>
            <a:r>
              <a:rPr lang="es-ES" noProof="0" dirty="0"/>
              <a:t> </a:t>
            </a:r>
            <a:r>
              <a:rPr lang="es-ES" noProof="0" dirty="0" err="1"/>
              <a:t>nec</a:t>
            </a:r>
            <a:r>
              <a:rPr lang="es-ES" noProof="0" dirty="0"/>
              <a:t> </a:t>
            </a:r>
            <a:r>
              <a:rPr lang="es-ES" noProof="0" dirty="0" err="1"/>
              <a:t>sem</a:t>
            </a:r>
            <a:endParaRPr lang="es-ES" noProof="0" dirty="0"/>
          </a:p>
          <a:p>
            <a:pPr lvl="2"/>
            <a:r>
              <a:rPr lang="es-ES" noProof="0" dirty="0"/>
              <a:t>04.01 </a:t>
            </a:r>
            <a:r>
              <a:rPr lang="es-ES" noProof="0" dirty="0" err="1"/>
              <a:t>Curabitur</a:t>
            </a:r>
            <a:r>
              <a:rPr lang="es-ES" noProof="0" dirty="0"/>
              <a:t> </a:t>
            </a:r>
            <a:r>
              <a:rPr lang="es-ES" noProof="0" dirty="0" err="1"/>
              <a:t>ullamcorper</a:t>
            </a:r>
            <a:r>
              <a:rPr lang="es-ES" noProof="0" dirty="0"/>
              <a:t> </a:t>
            </a:r>
          </a:p>
          <a:p>
            <a:pPr lvl="2"/>
            <a:r>
              <a:rPr lang="es-ES" noProof="0" dirty="0"/>
              <a:t>04.02 </a:t>
            </a:r>
            <a:r>
              <a:rPr lang="es-ES" noProof="0" dirty="0" err="1"/>
              <a:t>consectetur</a:t>
            </a:r>
            <a:r>
              <a:rPr lang="es-ES" noProof="0" dirty="0"/>
              <a:t> vehicula</a:t>
            </a:r>
          </a:p>
          <a:p>
            <a:pPr lvl="0"/>
            <a:r>
              <a:rPr lang="es-ES" noProof="0" dirty="0"/>
              <a:t>05. </a:t>
            </a:r>
            <a:r>
              <a:rPr lang="es-ES" noProof="0" dirty="0" err="1"/>
              <a:t>Praesent</a:t>
            </a:r>
            <a:r>
              <a:rPr lang="es-ES" noProof="0" dirty="0"/>
              <a:t> </a:t>
            </a:r>
            <a:r>
              <a:rPr lang="es-ES" noProof="0" dirty="0" err="1"/>
              <a:t>pretium</a:t>
            </a:r>
            <a:r>
              <a:rPr lang="es-ES" noProof="0" dirty="0"/>
              <a:t>, </a:t>
            </a:r>
            <a:r>
              <a:rPr lang="es-ES" noProof="0" dirty="0" err="1"/>
              <a:t>felis</a:t>
            </a:r>
            <a:r>
              <a:rPr lang="es-ES" noProof="0" dirty="0"/>
              <a:t> </a:t>
            </a:r>
            <a:r>
              <a:rPr lang="es-ES" noProof="0" dirty="0" err="1"/>
              <a:t>sodales</a:t>
            </a:r>
            <a:r>
              <a:rPr lang="es-ES" noProof="0" dirty="0"/>
              <a:t> </a:t>
            </a:r>
            <a:r>
              <a:rPr lang="es-ES" noProof="0" dirty="0" err="1"/>
              <a:t>dictum</a:t>
            </a:r>
            <a:endParaRPr lang="es-ES" noProof="0" dirty="0"/>
          </a:p>
          <a:p>
            <a:pPr lvl="0"/>
            <a:r>
              <a:rPr lang="es-ES" noProof="0" dirty="0"/>
              <a:t>06. Podio </a:t>
            </a:r>
            <a:r>
              <a:rPr lang="es-ES" noProof="0" dirty="0" err="1"/>
              <a:t>aeleifendnte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899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ada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24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1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530225" y="3717032"/>
            <a:ext cx="6006951" cy="778098"/>
          </a:xfr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30225" y="5040560"/>
            <a:ext cx="5790927" cy="18864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530224" y="1236938"/>
            <a:ext cx="3219535" cy="1030728"/>
          </a:xfrm>
        </p:spPr>
        <p:txBody>
          <a:bodyPr/>
          <a:lstStyle>
            <a:lvl1pPr marL="0" indent="0" algn="l">
              <a:buNone/>
              <a:defRPr sz="6700">
                <a:solidFill>
                  <a:schemeClr val="tx1"/>
                </a:solidFill>
              </a:defRPr>
            </a:lvl1pPr>
            <a:lvl2pPr marL="368300" indent="0">
              <a:buNone/>
              <a:defRPr/>
            </a:lvl2pPr>
            <a:lvl3pPr marL="735013" indent="0">
              <a:buNone/>
              <a:defRPr/>
            </a:lvl3pPr>
            <a:lvl4pPr marL="1103313" indent="0">
              <a:buNone/>
              <a:defRPr/>
            </a:lvl4pPr>
            <a:lvl5pPr marL="1460500" indent="0">
              <a:buNone/>
              <a:defRPr/>
            </a:lvl5pPr>
          </a:lstStyle>
          <a:p>
            <a:pPr lvl="0"/>
            <a:r>
              <a:rPr lang="es-ES_tradnl" dirty="0"/>
              <a:t>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978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 hasCustomPrompt="1"/>
          </p:nvPr>
        </p:nvSpPr>
        <p:spPr>
          <a:xfrm>
            <a:off x="530225" y="3717032"/>
            <a:ext cx="6006951" cy="778098"/>
          </a:xfr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30225" y="5040560"/>
            <a:ext cx="5790927" cy="18864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530224" y="1236938"/>
            <a:ext cx="3219535" cy="1030728"/>
          </a:xfrm>
        </p:spPr>
        <p:txBody>
          <a:bodyPr/>
          <a:lstStyle>
            <a:lvl1pPr marL="0" indent="0" algn="l">
              <a:buNone/>
              <a:defRPr sz="6700">
                <a:solidFill>
                  <a:schemeClr val="tx1"/>
                </a:solidFill>
              </a:defRPr>
            </a:lvl1pPr>
            <a:lvl2pPr marL="368300" indent="0">
              <a:buNone/>
              <a:defRPr/>
            </a:lvl2pPr>
            <a:lvl3pPr marL="735013" indent="0">
              <a:buNone/>
              <a:defRPr/>
            </a:lvl3pPr>
            <a:lvl4pPr marL="1103313" indent="0">
              <a:buNone/>
              <a:defRPr/>
            </a:lvl4pPr>
            <a:lvl5pPr marL="1460500" indent="0">
              <a:buNone/>
              <a:defRPr/>
            </a:lvl5pPr>
          </a:lstStyle>
          <a:p>
            <a:pPr lvl="0"/>
            <a:r>
              <a:rPr lang="es-ES_tradnl" dirty="0"/>
              <a:t>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2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rtada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 hasCustomPrompt="1"/>
          </p:nvPr>
        </p:nvSpPr>
        <p:spPr>
          <a:xfrm>
            <a:off x="530225" y="3717032"/>
            <a:ext cx="6006951" cy="778098"/>
          </a:xfr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30225" y="5040560"/>
            <a:ext cx="5790927" cy="18864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530224" y="1236938"/>
            <a:ext cx="3219535" cy="1030728"/>
          </a:xfrm>
        </p:spPr>
        <p:txBody>
          <a:bodyPr/>
          <a:lstStyle>
            <a:lvl1pPr marL="0" indent="0" algn="l">
              <a:buNone/>
              <a:defRPr sz="6700">
                <a:solidFill>
                  <a:schemeClr val="tx1"/>
                </a:solidFill>
              </a:defRPr>
            </a:lvl1pPr>
            <a:lvl2pPr marL="368300" indent="0">
              <a:buNone/>
              <a:defRPr/>
            </a:lvl2pPr>
            <a:lvl3pPr marL="735013" indent="0">
              <a:buNone/>
              <a:defRPr/>
            </a:lvl3pPr>
            <a:lvl4pPr marL="1103313" indent="0">
              <a:buNone/>
              <a:defRPr/>
            </a:lvl4pPr>
            <a:lvl5pPr marL="1460500" indent="0">
              <a:buNone/>
              <a:defRPr/>
            </a:lvl5pPr>
          </a:lstStyle>
          <a:p>
            <a:pPr lvl="0"/>
            <a:r>
              <a:rPr lang="es-ES_tradnl" dirty="0"/>
              <a:t>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4720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22542" cy="68694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530225" y="3717032"/>
            <a:ext cx="6006951" cy="778098"/>
          </a:xfrm>
        </p:spPr>
        <p:txBody>
          <a:bodyPr/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30225" y="5040560"/>
            <a:ext cx="5790927" cy="18864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530224" y="1236938"/>
            <a:ext cx="3219535" cy="1030728"/>
          </a:xfrm>
        </p:spPr>
        <p:txBody>
          <a:bodyPr/>
          <a:lstStyle>
            <a:lvl1pPr marL="0" indent="0" algn="l">
              <a:buNone/>
              <a:defRPr sz="6700">
                <a:solidFill>
                  <a:schemeClr val="tx1"/>
                </a:solidFill>
              </a:defRPr>
            </a:lvl1pPr>
            <a:lvl2pPr marL="368300" indent="0">
              <a:buNone/>
              <a:defRPr/>
            </a:lvl2pPr>
            <a:lvl3pPr marL="735013" indent="0">
              <a:buNone/>
              <a:defRPr/>
            </a:lvl3pPr>
            <a:lvl4pPr marL="1103313" indent="0">
              <a:buNone/>
              <a:defRPr/>
            </a:lvl4pPr>
            <a:lvl5pPr marL="1460500" indent="0">
              <a:buNone/>
              <a:defRPr/>
            </a:lvl5pPr>
          </a:lstStyle>
          <a:p>
            <a:pPr lvl="0"/>
            <a:r>
              <a:rPr lang="es-ES_tradnl" dirty="0"/>
              <a:t>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6225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 hasCustomPrompt="1"/>
          </p:nvPr>
        </p:nvSpPr>
        <p:spPr>
          <a:xfrm>
            <a:off x="530225" y="3717032"/>
            <a:ext cx="6006951" cy="778098"/>
          </a:xfrm>
        </p:spPr>
        <p:txBody>
          <a:bodyPr/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30225" y="5040560"/>
            <a:ext cx="5790927" cy="18864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530224" y="1236938"/>
            <a:ext cx="3219535" cy="1030728"/>
          </a:xfrm>
        </p:spPr>
        <p:txBody>
          <a:bodyPr/>
          <a:lstStyle>
            <a:lvl1pPr marL="0" indent="0" algn="l">
              <a:buNone/>
              <a:defRPr sz="6700">
                <a:solidFill>
                  <a:schemeClr val="tx1"/>
                </a:solidFill>
              </a:defRPr>
            </a:lvl1pPr>
            <a:lvl2pPr marL="368300" indent="0">
              <a:buNone/>
              <a:defRPr/>
            </a:lvl2pPr>
            <a:lvl3pPr marL="735013" indent="0">
              <a:buNone/>
              <a:defRPr/>
            </a:lvl3pPr>
            <a:lvl4pPr marL="1103313" indent="0">
              <a:buNone/>
              <a:defRPr/>
            </a:lvl4pPr>
            <a:lvl5pPr marL="1460500" indent="0">
              <a:buNone/>
              <a:defRPr/>
            </a:lvl5pPr>
          </a:lstStyle>
          <a:p>
            <a:pPr lvl="0"/>
            <a:r>
              <a:rPr lang="es-ES_tradnl" dirty="0"/>
              <a:t>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303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 hasCustomPrompt="1"/>
          </p:nvPr>
        </p:nvSpPr>
        <p:spPr>
          <a:xfrm>
            <a:off x="530225" y="3717032"/>
            <a:ext cx="6006951" cy="778098"/>
          </a:xfrm>
        </p:spPr>
        <p:txBody>
          <a:bodyPr/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30225" y="5040560"/>
            <a:ext cx="5790927" cy="18864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530224" y="1236938"/>
            <a:ext cx="3219535" cy="1030728"/>
          </a:xfrm>
        </p:spPr>
        <p:txBody>
          <a:bodyPr/>
          <a:lstStyle>
            <a:lvl1pPr marL="0" indent="0" algn="l">
              <a:buNone/>
              <a:defRPr sz="6700">
                <a:solidFill>
                  <a:schemeClr val="tx1"/>
                </a:solidFill>
              </a:defRPr>
            </a:lvl1pPr>
            <a:lvl2pPr marL="368300" indent="0">
              <a:buNone/>
              <a:defRPr/>
            </a:lvl2pPr>
            <a:lvl3pPr marL="735013" indent="0">
              <a:buNone/>
              <a:defRPr/>
            </a:lvl3pPr>
            <a:lvl4pPr marL="1103313" indent="0">
              <a:buNone/>
              <a:defRPr/>
            </a:lvl4pPr>
            <a:lvl5pPr marL="1460500" indent="0">
              <a:buNone/>
              <a:defRPr/>
            </a:lvl5pPr>
          </a:lstStyle>
          <a:p>
            <a:pPr lvl="0"/>
            <a:r>
              <a:rPr lang="es-ES_tradnl" dirty="0"/>
              <a:t>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8507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ortada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 hasCustomPrompt="1"/>
          </p:nvPr>
        </p:nvSpPr>
        <p:spPr>
          <a:xfrm>
            <a:off x="530225" y="3717032"/>
            <a:ext cx="6006951" cy="778098"/>
          </a:xfrm>
        </p:spPr>
        <p:txBody>
          <a:bodyPr/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30225" y="5040560"/>
            <a:ext cx="5790927" cy="18864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530224" y="1236938"/>
            <a:ext cx="3219535" cy="1030728"/>
          </a:xfrm>
        </p:spPr>
        <p:txBody>
          <a:bodyPr/>
          <a:lstStyle>
            <a:lvl1pPr marL="0" indent="0" algn="l">
              <a:buNone/>
              <a:defRPr sz="6700">
                <a:solidFill>
                  <a:schemeClr val="tx1"/>
                </a:solidFill>
              </a:defRPr>
            </a:lvl1pPr>
            <a:lvl2pPr marL="368300" indent="0">
              <a:buNone/>
              <a:defRPr/>
            </a:lvl2pPr>
            <a:lvl3pPr marL="735013" indent="0">
              <a:buNone/>
              <a:defRPr/>
            </a:lvl3pPr>
            <a:lvl4pPr marL="1103313" indent="0">
              <a:buNone/>
              <a:defRPr/>
            </a:lvl4pPr>
            <a:lvl5pPr marL="1460500" indent="0">
              <a:buNone/>
              <a:defRPr/>
            </a:lvl5pPr>
          </a:lstStyle>
          <a:p>
            <a:pPr lvl="0"/>
            <a:r>
              <a:rPr lang="es-ES_tradnl" dirty="0"/>
              <a:t>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7230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224" y="346646"/>
            <a:ext cx="9032875" cy="778098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5" name="2 Marcador de texto"/>
          <p:cNvSpPr>
            <a:spLocks noGrp="1"/>
          </p:cNvSpPr>
          <p:nvPr>
            <p:ph idx="1"/>
          </p:nvPr>
        </p:nvSpPr>
        <p:spPr>
          <a:xfrm>
            <a:off x="530224" y="1412776"/>
            <a:ext cx="9032875" cy="4896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26775" y="208008"/>
            <a:ext cx="9036325" cy="18864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accent5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915769" cy="6877538"/>
          </a:xfrm>
          <a:prstGeom prst="rect">
            <a:avLst/>
          </a:prstGeom>
        </p:spPr>
      </p:pic>
      <p:sp>
        <p:nvSpPr>
          <p:cNvPr id="5" name="Rectangle 269"/>
          <p:cNvSpPr>
            <a:spLocks noChangeArrowheads="1"/>
          </p:cNvSpPr>
          <p:nvPr userDrawn="1"/>
        </p:nvSpPr>
        <p:spPr bwMode="auto">
          <a:xfrm>
            <a:off x="0" y="2895600"/>
            <a:ext cx="9906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7225" y="4300369"/>
            <a:ext cx="6815668" cy="712807"/>
          </a:xfrm>
        </p:spPr>
        <p:txBody>
          <a:bodyPr anchor="t"/>
          <a:lstStyle>
            <a:lvl1pPr marL="0" indent="0">
              <a:lnSpc>
                <a:spcPts val="2000"/>
              </a:lnSpc>
              <a:spcBef>
                <a:spcPct val="0"/>
              </a:spcBef>
              <a:buFont typeface="Wingdings" charset="2"/>
              <a:buNone/>
              <a:defRPr sz="2000">
                <a:solidFill>
                  <a:srgbClr val="F2F2F2"/>
                </a:solidFill>
                <a:latin typeface="Georgia"/>
                <a:cs typeface="Georgia"/>
              </a:defRPr>
            </a:lvl1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37632" y="2374773"/>
            <a:ext cx="6391561" cy="1505967"/>
          </a:xfrm>
          <a:ln>
            <a:noFill/>
          </a:ln>
        </p:spPr>
        <p:txBody>
          <a:bodyPr/>
          <a:lstStyle>
            <a:lvl1pPr>
              <a:lnSpc>
                <a:spcPct val="90000"/>
              </a:lnSpc>
              <a:defRPr sz="34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28612" y="5573365"/>
            <a:ext cx="792088" cy="0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538286" y="5649038"/>
            <a:ext cx="4175125" cy="359444"/>
          </a:xfrm>
          <a:ln>
            <a:noFill/>
          </a:ln>
        </p:spPr>
        <p:txBody>
          <a:bodyPr/>
          <a:lstStyle>
            <a:lvl1pPr marL="0" indent="0">
              <a:buNone/>
              <a:defRPr sz="1100">
                <a:solidFill>
                  <a:srgbClr val="1F1D1A"/>
                </a:solidFill>
              </a:defRPr>
            </a:lvl1pPr>
          </a:lstStyle>
          <a:p>
            <a:pPr lvl="0"/>
            <a:r>
              <a:rPr lang="es-ES_tradnl" dirty="0"/>
              <a:t>Lugar, Mes de 201X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449" y="1045739"/>
            <a:ext cx="1384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11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31824" y="1535113"/>
            <a:ext cx="4236083" cy="381719"/>
          </a:xfrm>
        </p:spPr>
        <p:txBody>
          <a:bodyPr lIns="0" rIns="0" anchor="b">
            <a:noAutofit/>
          </a:bodyPr>
          <a:lstStyle>
            <a:lvl1pPr marL="0" indent="0" algn="l">
              <a:buNone/>
              <a:defRPr sz="1200" b="1" i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281322" y="1535113"/>
            <a:ext cx="4241677" cy="381719"/>
          </a:xfrm>
        </p:spPr>
        <p:txBody>
          <a:bodyPr lIns="0" rIns="0" anchor="b">
            <a:noAutofit/>
          </a:bodyPr>
          <a:lstStyle>
            <a:lvl1pPr marL="0" indent="0" algn="l">
              <a:buNone/>
              <a:defRPr sz="1200" b="1" i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>
          <a:xfrm>
            <a:off x="631824" y="1988840"/>
            <a:ext cx="4236207" cy="4103985"/>
          </a:xfrm>
        </p:spPr>
        <p:txBody>
          <a:bodyPr/>
          <a:lstStyle>
            <a:lvl1pPr marL="179388" indent="-179388">
              <a:defRPr/>
            </a:lvl1pPr>
            <a:lvl2pPr marL="447675" indent="-168275">
              <a:defRPr sz="1100"/>
            </a:lvl2pPr>
            <a:lvl3pPr marL="715963" indent="-158750">
              <a:defRPr sz="1050"/>
            </a:lvl3pPr>
            <a:lvl4pPr marL="984250" indent="-149225">
              <a:defRPr sz="1000"/>
            </a:lvl4pPr>
            <a:lvl5pPr marL="1252538" indent="-149225">
              <a:tabLst/>
              <a:defRPr sz="900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15"/>
          </p:nvPr>
        </p:nvSpPr>
        <p:spPr>
          <a:xfrm>
            <a:off x="5281323" y="1988840"/>
            <a:ext cx="4248150" cy="4103985"/>
          </a:xfrm>
        </p:spPr>
        <p:txBody>
          <a:bodyPr/>
          <a:lstStyle>
            <a:lvl1pPr marL="179388" indent="-179388">
              <a:defRPr/>
            </a:lvl1pPr>
            <a:lvl2pPr marL="447675" indent="-168275">
              <a:defRPr sz="1100"/>
            </a:lvl2pPr>
            <a:lvl3pPr marL="715963" indent="-158750">
              <a:defRPr sz="1050"/>
            </a:lvl3pPr>
            <a:lvl4pPr marL="984250" indent="-149225">
              <a:defRPr sz="1000"/>
            </a:lvl4pPr>
            <a:lvl5pPr marL="1252538" indent="-149225">
              <a:tabLst/>
              <a:defRPr sz="900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530224" y="346646"/>
            <a:ext cx="9032875" cy="778098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12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26775" y="208008"/>
            <a:ext cx="9036325" cy="18864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accent5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224" y="346646"/>
            <a:ext cx="9032875" cy="778098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26775" y="208008"/>
            <a:ext cx="9036325" cy="18864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accent5"/>
                </a:solidFill>
                <a:latin typeface="Georgia"/>
                <a:cs typeface="Georgi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mp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cxnSp>
        <p:nvCxnSpPr>
          <p:cNvPr id="4" name="Conector recto 3"/>
          <p:cNvCxnSpPr/>
          <p:nvPr userDrawn="1"/>
        </p:nvCxnSpPr>
        <p:spPr>
          <a:xfrm>
            <a:off x="646254" y="5746159"/>
            <a:ext cx="891684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1312" y="2895600"/>
            <a:ext cx="1955584" cy="6558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80720" y="3026792"/>
            <a:ext cx="1752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52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2680" y="2899976"/>
            <a:ext cx="1944216" cy="655021"/>
          </a:xfrm>
          <a:prstGeom prst="rect">
            <a:avLst/>
          </a:prstGeom>
        </p:spPr>
      </p:pic>
      <p:pic>
        <p:nvPicPr>
          <p:cNvPr id="13" name="Imagen 12" descr="Captura de pantalla 2016-02-22 a las 17.35.5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7592" y="2915388"/>
            <a:ext cx="1984856" cy="565548"/>
          </a:xfrm>
          <a:prstGeom prst="rect">
            <a:avLst/>
          </a:prstGeom>
        </p:spPr>
      </p:pic>
      <p:cxnSp>
        <p:nvCxnSpPr>
          <p:cNvPr id="4" name="Conector recto 3"/>
          <p:cNvCxnSpPr/>
          <p:nvPr userDrawn="1"/>
        </p:nvCxnSpPr>
        <p:spPr>
          <a:xfrm>
            <a:off x="631825" y="5746159"/>
            <a:ext cx="8931275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0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769"/>
            <a:ext cx="9906000" cy="6877538"/>
          </a:xfrm>
          <a:prstGeom prst="rect">
            <a:avLst/>
          </a:prstGeom>
        </p:spPr>
      </p:pic>
      <p:sp>
        <p:nvSpPr>
          <p:cNvPr id="5" name="Rectangle 269"/>
          <p:cNvSpPr>
            <a:spLocks noChangeArrowheads="1"/>
          </p:cNvSpPr>
          <p:nvPr userDrawn="1"/>
        </p:nvSpPr>
        <p:spPr bwMode="auto">
          <a:xfrm>
            <a:off x="0" y="2895600"/>
            <a:ext cx="9906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7225" y="4300369"/>
            <a:ext cx="6815668" cy="712807"/>
          </a:xfrm>
        </p:spPr>
        <p:txBody>
          <a:bodyPr anchor="t"/>
          <a:lstStyle>
            <a:lvl1pPr marL="0" indent="0">
              <a:lnSpc>
                <a:spcPts val="2000"/>
              </a:lnSpc>
              <a:spcBef>
                <a:spcPct val="0"/>
              </a:spcBef>
              <a:buFont typeface="Wingdings" charset="2"/>
              <a:buNone/>
              <a:defRPr sz="2000">
                <a:solidFill>
                  <a:srgbClr val="F2F2F2"/>
                </a:solidFill>
                <a:latin typeface="Georgia"/>
                <a:cs typeface="Georgia"/>
              </a:defRPr>
            </a:lvl1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37632" y="2374773"/>
            <a:ext cx="6391561" cy="1505967"/>
          </a:xfrm>
          <a:ln>
            <a:noFill/>
          </a:ln>
        </p:spPr>
        <p:txBody>
          <a:bodyPr/>
          <a:lstStyle>
            <a:lvl1pPr>
              <a:lnSpc>
                <a:spcPct val="90000"/>
              </a:lnSpc>
              <a:defRPr sz="34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628612" y="5573365"/>
            <a:ext cx="792088" cy="0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538286" y="5649038"/>
            <a:ext cx="4175125" cy="359444"/>
          </a:xfrm>
          <a:ln>
            <a:noFill/>
          </a:ln>
        </p:spPr>
        <p:txBody>
          <a:bodyPr/>
          <a:lstStyle>
            <a:lvl1pPr marL="0" indent="0">
              <a:buNone/>
              <a:defRPr sz="1100">
                <a:solidFill>
                  <a:srgbClr val="1F1D1A"/>
                </a:solidFill>
              </a:defRPr>
            </a:lvl1pPr>
          </a:lstStyle>
          <a:p>
            <a:pPr lvl="0"/>
            <a:r>
              <a:rPr lang="es-ES_tradnl" dirty="0"/>
              <a:t>Lugar, Mes de 201X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449" y="1045739"/>
            <a:ext cx="1384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769"/>
            <a:ext cx="9925538" cy="6887307"/>
          </a:xfrm>
          <a:prstGeom prst="rect">
            <a:avLst/>
          </a:prstGeom>
        </p:spPr>
      </p:pic>
      <p:sp>
        <p:nvSpPr>
          <p:cNvPr id="5" name="Rectangle 269"/>
          <p:cNvSpPr>
            <a:spLocks noChangeArrowheads="1"/>
          </p:cNvSpPr>
          <p:nvPr userDrawn="1"/>
        </p:nvSpPr>
        <p:spPr bwMode="auto">
          <a:xfrm>
            <a:off x="0" y="2895600"/>
            <a:ext cx="9906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14" y="4299927"/>
            <a:ext cx="6815668" cy="274817"/>
          </a:xfrm>
        </p:spPr>
        <p:txBody>
          <a:bodyPr anchor="t"/>
          <a:lstStyle>
            <a:lvl1pPr marL="0" indent="0">
              <a:lnSpc>
                <a:spcPts val="2000"/>
              </a:lnSpc>
              <a:spcBef>
                <a:spcPct val="0"/>
              </a:spcBef>
              <a:buFont typeface="Wingdings" charset="2"/>
              <a:buNone/>
              <a:defRPr sz="20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33606" y="2375713"/>
            <a:ext cx="6008434" cy="1505967"/>
          </a:xfrm>
          <a:ln>
            <a:noFill/>
          </a:ln>
        </p:spPr>
        <p:txBody>
          <a:bodyPr/>
          <a:lstStyle>
            <a:lvl1pPr>
              <a:lnSpc>
                <a:spcPct val="90000"/>
              </a:lnSpc>
              <a:defRPr sz="34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cxnSp>
        <p:nvCxnSpPr>
          <p:cNvPr id="16" name="Conector recto 15"/>
          <p:cNvCxnSpPr/>
          <p:nvPr userDrawn="1"/>
        </p:nvCxnSpPr>
        <p:spPr>
          <a:xfrm>
            <a:off x="626444" y="5573365"/>
            <a:ext cx="792088" cy="0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536118" y="5649038"/>
            <a:ext cx="4175125" cy="359444"/>
          </a:xfrm>
        </p:spPr>
        <p:txBody>
          <a:bodyPr/>
          <a:lstStyle>
            <a:lvl1pPr marL="0" indent="0">
              <a:buNone/>
              <a:defRPr sz="1100">
                <a:solidFill>
                  <a:srgbClr val="1F1D1A"/>
                </a:solidFill>
              </a:defRPr>
            </a:lvl1pPr>
          </a:lstStyle>
          <a:p>
            <a:pPr lvl="0"/>
            <a:r>
              <a:rPr lang="es-ES_tradnl" dirty="0"/>
              <a:t>Lugar, Mes de 201X</a:t>
            </a:r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31" y="1042885"/>
            <a:ext cx="1387880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9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18078" cy="6860588"/>
          </a:xfrm>
          <a:prstGeom prst="rect">
            <a:avLst/>
          </a:prstGeom>
        </p:spPr>
      </p:pic>
      <p:sp>
        <p:nvSpPr>
          <p:cNvPr id="5" name="Rectangle 269"/>
          <p:cNvSpPr>
            <a:spLocks noChangeArrowheads="1"/>
          </p:cNvSpPr>
          <p:nvPr userDrawn="1"/>
        </p:nvSpPr>
        <p:spPr bwMode="auto">
          <a:xfrm>
            <a:off x="0" y="2895600"/>
            <a:ext cx="9906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14" y="4299927"/>
            <a:ext cx="6815668" cy="274817"/>
          </a:xfrm>
        </p:spPr>
        <p:txBody>
          <a:bodyPr anchor="t"/>
          <a:lstStyle>
            <a:lvl1pPr marL="0" indent="0">
              <a:lnSpc>
                <a:spcPts val="2000"/>
              </a:lnSpc>
              <a:spcBef>
                <a:spcPct val="0"/>
              </a:spcBef>
              <a:buFont typeface="Wingdings" charset="2"/>
              <a:buNone/>
              <a:defRPr sz="20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33606" y="2375713"/>
            <a:ext cx="6008434" cy="1505967"/>
          </a:xfrm>
          <a:ln>
            <a:noFill/>
          </a:ln>
        </p:spPr>
        <p:txBody>
          <a:bodyPr/>
          <a:lstStyle>
            <a:lvl1pPr>
              <a:lnSpc>
                <a:spcPct val="90000"/>
              </a:lnSpc>
              <a:defRPr sz="34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626444" y="5573365"/>
            <a:ext cx="792088" cy="0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536118" y="5649038"/>
            <a:ext cx="4175125" cy="359444"/>
          </a:xfrm>
        </p:spPr>
        <p:txBody>
          <a:bodyPr/>
          <a:lstStyle>
            <a:lvl1pPr marL="0" indent="0">
              <a:buNone/>
              <a:defRPr sz="1100">
                <a:solidFill>
                  <a:srgbClr val="1F1D1A"/>
                </a:solidFill>
              </a:defRPr>
            </a:lvl1pPr>
          </a:lstStyle>
          <a:p>
            <a:pPr lvl="0"/>
            <a:r>
              <a:rPr lang="es-ES_tradnl" dirty="0"/>
              <a:t>Lugar, Mes de 201X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31" y="1042885"/>
            <a:ext cx="1387880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8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ortada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545" b="10545"/>
          <a:stretch/>
        </p:blipFill>
        <p:spPr>
          <a:xfrm>
            <a:off x="206" y="143"/>
            <a:ext cx="9905794" cy="6857857"/>
          </a:xfrm>
          <a:prstGeom prst="rect">
            <a:avLst/>
          </a:prstGeom>
        </p:spPr>
      </p:pic>
      <p:sp>
        <p:nvSpPr>
          <p:cNvPr id="5" name="Rectangle 269"/>
          <p:cNvSpPr>
            <a:spLocks noChangeArrowheads="1"/>
          </p:cNvSpPr>
          <p:nvPr userDrawn="1"/>
        </p:nvSpPr>
        <p:spPr bwMode="auto">
          <a:xfrm>
            <a:off x="0" y="2895600"/>
            <a:ext cx="9906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7225" y="4300369"/>
            <a:ext cx="6815668" cy="712807"/>
          </a:xfrm>
        </p:spPr>
        <p:txBody>
          <a:bodyPr anchor="t"/>
          <a:lstStyle>
            <a:lvl1pPr marL="0" indent="0">
              <a:lnSpc>
                <a:spcPts val="2000"/>
              </a:lnSpc>
              <a:spcBef>
                <a:spcPct val="0"/>
              </a:spcBef>
              <a:buFont typeface="Wingdings" charset="2"/>
              <a:buNone/>
              <a:defRPr sz="2000">
                <a:solidFill>
                  <a:srgbClr val="F2F2F2"/>
                </a:solidFill>
                <a:latin typeface="Georgia"/>
                <a:cs typeface="Georgia"/>
              </a:defRPr>
            </a:lvl1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37632" y="2374773"/>
            <a:ext cx="6391561" cy="1505967"/>
          </a:xfrm>
          <a:ln>
            <a:noFill/>
          </a:ln>
        </p:spPr>
        <p:txBody>
          <a:bodyPr/>
          <a:lstStyle>
            <a:lvl1pPr>
              <a:lnSpc>
                <a:spcPct val="90000"/>
              </a:lnSpc>
              <a:defRPr sz="34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cxnSp>
        <p:nvCxnSpPr>
          <p:cNvPr id="17" name="Conector recto 16"/>
          <p:cNvCxnSpPr/>
          <p:nvPr userDrawn="1"/>
        </p:nvCxnSpPr>
        <p:spPr>
          <a:xfrm>
            <a:off x="628612" y="5573365"/>
            <a:ext cx="792088" cy="0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arcador de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538286" y="5649038"/>
            <a:ext cx="4175125" cy="359444"/>
          </a:xfrm>
          <a:ln>
            <a:noFill/>
          </a:ln>
        </p:spPr>
        <p:txBody>
          <a:bodyPr/>
          <a:lstStyle>
            <a:lvl1pPr marL="0" indent="0">
              <a:buNone/>
              <a:defRPr sz="1100">
                <a:solidFill>
                  <a:srgbClr val="1F1D1A"/>
                </a:solidFill>
              </a:defRPr>
            </a:lvl1pPr>
          </a:lstStyle>
          <a:p>
            <a:pPr lvl="0"/>
            <a:r>
              <a:rPr lang="es-ES_tradnl" dirty="0"/>
              <a:t>Lugar, Mes de 201X</a:t>
            </a:r>
            <a:endParaRPr lang="es-ES" dirty="0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449" y="1045739"/>
            <a:ext cx="1384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ortada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00" t="1014" b="1648"/>
          <a:stretch/>
        </p:blipFill>
        <p:spPr>
          <a:xfrm>
            <a:off x="-54243" y="-27383"/>
            <a:ext cx="9960244" cy="6912768"/>
          </a:xfrm>
          <a:prstGeom prst="rect">
            <a:avLst/>
          </a:prstGeom>
        </p:spPr>
      </p:pic>
      <p:sp>
        <p:nvSpPr>
          <p:cNvPr id="5" name="Rectangle 269"/>
          <p:cNvSpPr>
            <a:spLocks noChangeArrowheads="1"/>
          </p:cNvSpPr>
          <p:nvPr userDrawn="1"/>
        </p:nvSpPr>
        <p:spPr bwMode="auto">
          <a:xfrm>
            <a:off x="0" y="2895600"/>
            <a:ext cx="9906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7225" y="4300369"/>
            <a:ext cx="6815668" cy="712807"/>
          </a:xfrm>
        </p:spPr>
        <p:txBody>
          <a:bodyPr anchor="t"/>
          <a:lstStyle>
            <a:lvl1pPr marL="0" indent="0">
              <a:lnSpc>
                <a:spcPts val="2000"/>
              </a:lnSpc>
              <a:spcBef>
                <a:spcPct val="0"/>
              </a:spcBef>
              <a:buFont typeface="Wingdings" charset="2"/>
              <a:buNone/>
              <a:defRPr sz="2000">
                <a:solidFill>
                  <a:srgbClr val="F2F2F2"/>
                </a:solidFill>
                <a:latin typeface="Georgia"/>
                <a:cs typeface="Georgia"/>
              </a:defRPr>
            </a:lvl1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37632" y="2374773"/>
            <a:ext cx="6391561" cy="1505967"/>
          </a:xfrm>
          <a:ln>
            <a:noFill/>
          </a:ln>
        </p:spPr>
        <p:txBody>
          <a:bodyPr/>
          <a:lstStyle>
            <a:lvl1pPr>
              <a:lnSpc>
                <a:spcPct val="90000"/>
              </a:lnSpc>
              <a:defRPr sz="34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cxnSp>
        <p:nvCxnSpPr>
          <p:cNvPr id="17" name="Conector recto 16"/>
          <p:cNvCxnSpPr/>
          <p:nvPr userDrawn="1"/>
        </p:nvCxnSpPr>
        <p:spPr>
          <a:xfrm>
            <a:off x="628612" y="5573365"/>
            <a:ext cx="792088" cy="0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arcador de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538286" y="5649038"/>
            <a:ext cx="4175125" cy="359444"/>
          </a:xfrm>
          <a:ln>
            <a:noFill/>
          </a:ln>
        </p:spPr>
        <p:txBody>
          <a:bodyPr/>
          <a:lstStyle>
            <a:lvl1pPr marL="0" indent="0">
              <a:buNone/>
              <a:defRPr sz="1100">
                <a:solidFill>
                  <a:srgbClr val="1F1D1A"/>
                </a:solidFill>
              </a:defRPr>
            </a:lvl1pPr>
          </a:lstStyle>
          <a:p>
            <a:pPr lvl="0"/>
            <a:r>
              <a:rPr lang="es-ES_tradnl" dirty="0"/>
              <a:t>Lugar, Mes de 201X</a:t>
            </a:r>
            <a:endParaRPr lang="es-ES" dirty="0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449" y="1045739"/>
            <a:ext cx="1384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0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444" t="1020" b="34250"/>
          <a:stretch/>
        </p:blipFill>
        <p:spPr>
          <a:xfrm>
            <a:off x="0" y="-27384"/>
            <a:ext cx="9906000" cy="6885384"/>
          </a:xfrm>
          <a:prstGeom prst="rect">
            <a:avLst/>
          </a:prstGeom>
        </p:spPr>
      </p:pic>
      <p:sp>
        <p:nvSpPr>
          <p:cNvPr id="5" name="Rectangle 269"/>
          <p:cNvSpPr>
            <a:spLocks noChangeArrowheads="1"/>
          </p:cNvSpPr>
          <p:nvPr userDrawn="1"/>
        </p:nvSpPr>
        <p:spPr bwMode="auto">
          <a:xfrm>
            <a:off x="0" y="2895600"/>
            <a:ext cx="9906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14" y="4299927"/>
            <a:ext cx="6815668" cy="274817"/>
          </a:xfrm>
        </p:spPr>
        <p:txBody>
          <a:bodyPr anchor="t"/>
          <a:lstStyle>
            <a:lvl1pPr marL="0" indent="0">
              <a:lnSpc>
                <a:spcPts val="2000"/>
              </a:lnSpc>
              <a:spcBef>
                <a:spcPct val="0"/>
              </a:spcBef>
              <a:buFont typeface="Wingdings" charset="2"/>
              <a:buNone/>
              <a:defRPr sz="20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33606" y="2375713"/>
            <a:ext cx="6008434" cy="1505967"/>
          </a:xfrm>
          <a:ln>
            <a:noFill/>
          </a:ln>
        </p:spPr>
        <p:txBody>
          <a:bodyPr/>
          <a:lstStyle>
            <a:lvl1pPr>
              <a:lnSpc>
                <a:spcPct val="90000"/>
              </a:lnSpc>
              <a:defRPr sz="34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cxnSp>
        <p:nvCxnSpPr>
          <p:cNvPr id="17" name="Conector recto 16"/>
          <p:cNvCxnSpPr/>
          <p:nvPr userDrawn="1"/>
        </p:nvCxnSpPr>
        <p:spPr>
          <a:xfrm>
            <a:off x="626444" y="5573365"/>
            <a:ext cx="792088" cy="0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arcador de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536118" y="5649038"/>
            <a:ext cx="4175125" cy="359444"/>
          </a:xfrm>
        </p:spPr>
        <p:txBody>
          <a:bodyPr/>
          <a:lstStyle>
            <a:lvl1pPr marL="0" indent="0">
              <a:buNone/>
              <a:defRPr sz="1100">
                <a:solidFill>
                  <a:srgbClr val="1F1D1A"/>
                </a:solidFill>
              </a:defRPr>
            </a:lvl1pPr>
          </a:lstStyle>
          <a:p>
            <a:pPr lvl="0"/>
            <a:r>
              <a:rPr lang="es-ES_tradnl" dirty="0"/>
              <a:t>Lugar, Mes de 201X</a:t>
            </a:r>
            <a:endParaRPr lang="es-ES" dirty="0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31" y="1042885"/>
            <a:ext cx="1387880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6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ada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408" b="1731"/>
          <a:stretch/>
        </p:blipFill>
        <p:spPr>
          <a:xfrm>
            <a:off x="0" y="0"/>
            <a:ext cx="9921552" cy="6885384"/>
          </a:xfrm>
          <a:prstGeom prst="rect">
            <a:avLst/>
          </a:prstGeom>
        </p:spPr>
      </p:pic>
      <p:sp>
        <p:nvSpPr>
          <p:cNvPr id="5" name="Rectangle 269"/>
          <p:cNvSpPr>
            <a:spLocks noChangeArrowheads="1"/>
          </p:cNvSpPr>
          <p:nvPr userDrawn="1"/>
        </p:nvSpPr>
        <p:spPr bwMode="auto">
          <a:xfrm>
            <a:off x="0" y="2895600"/>
            <a:ext cx="990600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214" y="4299927"/>
            <a:ext cx="6815668" cy="274817"/>
          </a:xfrm>
        </p:spPr>
        <p:txBody>
          <a:bodyPr anchor="t"/>
          <a:lstStyle>
            <a:lvl1pPr marL="0" indent="0">
              <a:lnSpc>
                <a:spcPts val="2000"/>
              </a:lnSpc>
              <a:spcBef>
                <a:spcPct val="0"/>
              </a:spcBef>
              <a:buFont typeface="Wingdings" charset="2"/>
              <a:buNone/>
              <a:defRPr sz="20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33606" y="2375713"/>
            <a:ext cx="6008434" cy="1505967"/>
          </a:xfrm>
          <a:ln>
            <a:noFill/>
          </a:ln>
        </p:spPr>
        <p:txBody>
          <a:bodyPr/>
          <a:lstStyle>
            <a:lvl1pPr>
              <a:lnSpc>
                <a:spcPct val="90000"/>
              </a:lnSpc>
              <a:defRPr sz="34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cxnSp>
        <p:nvCxnSpPr>
          <p:cNvPr id="17" name="Conector recto 16"/>
          <p:cNvCxnSpPr/>
          <p:nvPr userDrawn="1"/>
        </p:nvCxnSpPr>
        <p:spPr>
          <a:xfrm>
            <a:off x="626444" y="5573365"/>
            <a:ext cx="792088" cy="0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arcador de texto 24"/>
          <p:cNvSpPr>
            <a:spLocks noGrp="1"/>
          </p:cNvSpPr>
          <p:nvPr>
            <p:ph type="body" sz="quarter" idx="10" hasCustomPrompt="1"/>
          </p:nvPr>
        </p:nvSpPr>
        <p:spPr>
          <a:xfrm>
            <a:off x="536118" y="5649038"/>
            <a:ext cx="4175125" cy="359444"/>
          </a:xfrm>
        </p:spPr>
        <p:txBody>
          <a:bodyPr/>
          <a:lstStyle>
            <a:lvl1pPr marL="0" indent="0">
              <a:buNone/>
              <a:defRPr sz="1100">
                <a:solidFill>
                  <a:srgbClr val="1F1D1A"/>
                </a:solidFill>
              </a:defRPr>
            </a:lvl1pPr>
          </a:lstStyle>
          <a:p>
            <a:pPr lvl="0"/>
            <a:r>
              <a:rPr lang="es-ES_tradnl" dirty="0"/>
              <a:t>Lugar, Mes de 201X</a:t>
            </a:r>
            <a:endParaRPr lang="es-ES" dirty="0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31" y="1042885"/>
            <a:ext cx="1387880" cy="4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5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Marcador de número de diapositiva"/>
          <p:cNvSpPr txBox="1">
            <a:spLocks/>
          </p:cNvSpPr>
          <p:nvPr/>
        </p:nvSpPr>
        <p:spPr>
          <a:xfrm>
            <a:off x="9550947" y="6509501"/>
            <a:ext cx="371475" cy="288000"/>
          </a:xfrm>
          <a:prstGeom prst="rect">
            <a:avLst/>
          </a:prstGeom>
          <a:noFill/>
        </p:spPr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22288" y="346646"/>
            <a:ext cx="9040812" cy="7780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2288" y="1412776"/>
            <a:ext cx="9040812" cy="4896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1027" y="6577936"/>
            <a:ext cx="558264" cy="18808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9561895" y="6597352"/>
            <a:ext cx="0" cy="26064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673" r:id="rId3"/>
    <p:sldLayoutId id="2147483674" r:id="rId4"/>
    <p:sldLayoutId id="2147483675" r:id="rId5"/>
    <p:sldLayoutId id="2147483703" r:id="rId6"/>
    <p:sldLayoutId id="2147483704" r:id="rId7"/>
    <p:sldLayoutId id="2147483705" r:id="rId8"/>
    <p:sldLayoutId id="2147483706" r:id="rId9"/>
    <p:sldLayoutId id="2147483676" r:id="rId10"/>
    <p:sldLayoutId id="2147483687" r:id="rId11"/>
    <p:sldLayoutId id="2147483692" r:id="rId12"/>
    <p:sldLayoutId id="2147483690" r:id="rId13"/>
    <p:sldLayoutId id="2147483691" r:id="rId14"/>
    <p:sldLayoutId id="2147483677" r:id="rId15"/>
    <p:sldLayoutId id="2147483693" r:id="rId16"/>
    <p:sldLayoutId id="2147483694" r:id="rId17"/>
    <p:sldLayoutId id="2147483697" r:id="rId18"/>
    <p:sldLayoutId id="2147483650" r:id="rId19"/>
    <p:sldLayoutId id="2147483651" r:id="rId20"/>
    <p:sldLayoutId id="2147483652" r:id="rId21"/>
    <p:sldLayoutId id="2147483653" r:id="rId22"/>
    <p:sldLayoutId id="2147483695" r:id="rId23"/>
    <p:sldLayoutId id="2147483696" r:id="rId24"/>
  </p:sldLayoutIdLst>
  <p:txStyles>
    <p:titleStyle>
      <a:lvl1pPr algn="l" defTabSz="914400" rtl="0" eaLnBrk="1" latinLnBrk="0" hangingPunct="1">
        <a:spcBef>
          <a:spcPct val="0"/>
        </a:spcBef>
        <a:buNone/>
        <a:defRPr sz="2200" b="0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79388" indent="-179388" algn="just" defTabSz="914400" rtl="0" eaLnBrk="1" latinLnBrk="0" hangingPunct="1">
        <a:spcBef>
          <a:spcPct val="20000"/>
        </a:spcBef>
        <a:buClr>
          <a:schemeClr val="tx1">
            <a:lumMod val="75000"/>
          </a:schemeClr>
        </a:buClr>
        <a:buFont typeface="Arial" pitchFamily="34" charset="0"/>
        <a:buChar char="•"/>
        <a:defRPr lang="es-ES" sz="12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536575" indent="-168275" algn="just" defTabSz="914400" rtl="0" eaLnBrk="1" latinLnBrk="0" hangingPunct="1">
        <a:spcBef>
          <a:spcPct val="20000"/>
        </a:spcBef>
        <a:buFont typeface="Arial" pitchFamily="34" charset="0"/>
        <a:buChar char="•"/>
        <a:tabLst/>
        <a:defRPr lang="es-ES" sz="1200" kern="1200" smtClean="0">
          <a:solidFill>
            <a:schemeClr val="tx1"/>
          </a:solidFill>
          <a:latin typeface="Arial"/>
          <a:ea typeface="+mn-ea"/>
          <a:cs typeface="Arial"/>
        </a:defRPr>
      </a:lvl2pPr>
      <a:lvl3pPr marL="893763" indent="-158750" algn="just" defTabSz="914400" rtl="0" eaLnBrk="1" latinLnBrk="0" hangingPunct="1">
        <a:spcBef>
          <a:spcPct val="20000"/>
        </a:spcBef>
        <a:buFont typeface="Arial" pitchFamily="34" charset="0"/>
        <a:buChar char="•"/>
        <a:defRPr lang="es-ES" sz="1200" kern="1200" smtClean="0">
          <a:solidFill>
            <a:schemeClr val="tx1"/>
          </a:solidFill>
          <a:latin typeface="Arial"/>
          <a:ea typeface="+mn-ea"/>
          <a:cs typeface="Arial"/>
        </a:defRPr>
      </a:lvl3pPr>
      <a:lvl4pPr marL="1252538" indent="-149225" algn="just" defTabSz="914400" rtl="0" eaLnBrk="1" latinLnBrk="0" hangingPunct="1">
        <a:spcBef>
          <a:spcPct val="20000"/>
        </a:spcBef>
        <a:buFont typeface="Arial" pitchFamily="34" charset="0"/>
        <a:buChar char="•"/>
        <a:defRPr lang="es-ES" sz="1200" kern="1200" smtClean="0">
          <a:solidFill>
            <a:schemeClr val="tx1"/>
          </a:solidFill>
          <a:latin typeface="Arial"/>
          <a:ea typeface="+mn-ea"/>
          <a:cs typeface="Arial"/>
        </a:defRPr>
      </a:lvl4pPr>
      <a:lvl5pPr marL="1609725" indent="-149225" algn="just" defTabSz="914400" rtl="0" eaLnBrk="1" latinLnBrk="0" hangingPunct="1">
        <a:spcBef>
          <a:spcPct val="20000"/>
        </a:spcBef>
        <a:buFont typeface="Arial" pitchFamily="34" charset="0"/>
        <a:buChar char="•"/>
        <a:defRPr lang="es-ES" sz="1200" kern="1200" dirty="0" smtClean="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5FD4730F-2C81-45AE-B20E-3F5AAB4B9C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2932" y="692696"/>
            <a:ext cx="9906000" cy="2088232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s-ES" sz="6600" b="1" dirty="0">
                <a:solidFill>
                  <a:srgbClr val="3D3935"/>
                </a:solidFill>
                <a:latin typeface="+mj-lt"/>
              </a:rPr>
              <a:t>Chat con </a:t>
            </a:r>
            <a:r>
              <a:rPr lang="es-ES" sz="6600" b="1" dirty="0" err="1">
                <a:solidFill>
                  <a:srgbClr val="3D3935"/>
                </a:solidFill>
                <a:latin typeface="+mj-lt"/>
              </a:rPr>
              <a:t>SignalR</a:t>
            </a:r>
            <a:r>
              <a:rPr lang="es-ES" sz="6600" b="1" dirty="0">
                <a:solidFill>
                  <a:srgbClr val="3D3935"/>
                </a:solidFill>
                <a:latin typeface="+mj-lt"/>
              </a:rPr>
              <a:t> y </a:t>
            </a:r>
          </a:p>
          <a:p>
            <a:pPr marL="0" indent="0" algn="ctr">
              <a:buNone/>
            </a:pPr>
            <a:r>
              <a:rPr lang="es-ES" sz="6600" b="1" dirty="0" err="1">
                <a:solidFill>
                  <a:srgbClr val="3D3935"/>
                </a:solidFill>
                <a:latin typeface="+mj-lt"/>
              </a:rPr>
              <a:t>.Net</a:t>
            </a:r>
            <a:r>
              <a:rPr lang="es-ES" sz="6600" b="1" dirty="0">
                <a:solidFill>
                  <a:srgbClr val="3D3935"/>
                </a:solidFill>
                <a:latin typeface="+mj-lt"/>
              </a:rPr>
              <a:t> Core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7734568-8D86-4818-8935-F1BB12CEC086}"/>
              </a:ext>
            </a:extLst>
          </p:cNvPr>
          <p:cNvSpPr txBox="1">
            <a:spLocks/>
          </p:cNvSpPr>
          <p:nvPr/>
        </p:nvSpPr>
        <p:spPr>
          <a:xfrm>
            <a:off x="2189708" y="3645024"/>
            <a:ext cx="5526579" cy="1944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kern="120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s-ES" dirty="0">
                <a:solidFill>
                  <a:srgbClr val="3D3935"/>
                </a:solidFill>
                <a:latin typeface="+mj-lt"/>
              </a:rPr>
              <a:t>Óscar Vicente Pérez</a:t>
            </a:r>
          </a:p>
          <a:p>
            <a:pPr algn="ctr"/>
            <a:r>
              <a:rPr lang="es-ES" dirty="0" err="1">
                <a:solidFill>
                  <a:srgbClr val="3D3935"/>
                </a:solidFill>
                <a:latin typeface="+mj-lt"/>
              </a:rPr>
              <a:t>Github</a:t>
            </a:r>
            <a:r>
              <a:rPr lang="es-ES" dirty="0">
                <a:solidFill>
                  <a:srgbClr val="3D3935"/>
                </a:solidFill>
                <a:latin typeface="+mj-lt"/>
              </a:rPr>
              <a:t>: @</a:t>
            </a:r>
            <a:r>
              <a:rPr lang="es-ES" dirty="0" err="1">
                <a:solidFill>
                  <a:srgbClr val="3D3935"/>
                </a:solidFill>
                <a:latin typeface="+mj-lt"/>
              </a:rPr>
              <a:t>smartcodinghub</a:t>
            </a:r>
            <a:endParaRPr lang="es-ES" dirty="0">
              <a:solidFill>
                <a:srgbClr val="3D3935"/>
              </a:solidFill>
              <a:latin typeface="+mj-lt"/>
            </a:endParaRPr>
          </a:p>
          <a:p>
            <a:pPr algn="ctr"/>
            <a:br>
              <a:rPr lang="es-ES" dirty="0">
                <a:solidFill>
                  <a:srgbClr val="3D3935"/>
                </a:solidFill>
                <a:latin typeface="+mj-lt"/>
              </a:rPr>
            </a:br>
            <a:endParaRPr lang="es-ES" dirty="0">
              <a:solidFill>
                <a:srgbClr val="3D3935"/>
              </a:solidFill>
              <a:latin typeface="+mj-lt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0BCED9E-777E-44CB-B5E3-C2BD4572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6165304"/>
            <a:ext cx="2592288" cy="432048"/>
          </a:xfrm>
        </p:spPr>
        <p:txBody>
          <a:bodyPr/>
          <a:lstStyle/>
          <a:p>
            <a:r>
              <a:rPr lang="es-ES" dirty="0" err="1">
                <a:solidFill>
                  <a:srgbClr val="3D3935"/>
                </a:solidFill>
                <a:latin typeface="+mj-lt"/>
              </a:rPr>
              <a:t>Arq</a:t>
            </a:r>
            <a:r>
              <a:rPr lang="es-ES" dirty="0">
                <a:solidFill>
                  <a:srgbClr val="3D3935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3D3935"/>
                </a:solidFill>
                <a:latin typeface="+mj-lt"/>
              </a:rPr>
              <a:t>.Net</a:t>
            </a:r>
            <a:r>
              <a:rPr lang="es-ES" dirty="0">
                <a:solidFill>
                  <a:srgbClr val="3D3935"/>
                </a:solidFill>
                <a:latin typeface="+mj-lt"/>
              </a:rPr>
              <a:t> Valladolid</a:t>
            </a:r>
            <a:br>
              <a:rPr lang="es-ES" dirty="0">
                <a:solidFill>
                  <a:srgbClr val="3D3935"/>
                </a:solidFill>
                <a:latin typeface="+mj-lt"/>
              </a:rPr>
            </a:br>
            <a:endParaRPr lang="es-ES" dirty="0">
              <a:solidFill>
                <a:srgbClr val="3D393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50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25FD392-D781-4B26-867B-0A58BF2448BD}"/>
              </a:ext>
            </a:extLst>
          </p:cNvPr>
          <p:cNvSpPr/>
          <p:nvPr/>
        </p:nvSpPr>
        <p:spPr>
          <a:xfrm>
            <a:off x="560512" y="1124744"/>
            <a:ext cx="8784976" cy="5328592"/>
          </a:xfrm>
          <a:prstGeom prst="roundRect">
            <a:avLst>
              <a:gd name="adj" fmla="val 9467"/>
            </a:avLst>
          </a:prstGeom>
          <a:solidFill>
            <a:schemeClr val="accent6">
              <a:lumMod val="75000"/>
            </a:scheme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326B3FA-7E65-4373-9E9B-F1B3FB09980F}"/>
              </a:ext>
            </a:extLst>
          </p:cNvPr>
          <p:cNvSpPr txBox="1"/>
          <p:nvPr/>
        </p:nvSpPr>
        <p:spPr>
          <a:xfrm>
            <a:off x="488504" y="324950"/>
            <a:ext cx="6984776" cy="57606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es-ES" sz="2800" dirty="0" err="1">
                <a:solidFill>
                  <a:schemeClr val="bg1"/>
                </a:solidFill>
              </a:rPr>
              <a:t>.Net</a:t>
            </a:r>
            <a:r>
              <a:rPr lang="es-ES" sz="2800" dirty="0">
                <a:solidFill>
                  <a:schemeClr val="bg1"/>
                </a:solidFill>
              </a:rPr>
              <a:t> Core: Empezando de cero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2376C5BE-AF7B-4732-8E5E-C31D8EFF7D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628800"/>
            <a:ext cx="832622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8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25FD392-D781-4B26-867B-0A58BF2448BD}"/>
              </a:ext>
            </a:extLst>
          </p:cNvPr>
          <p:cNvSpPr/>
          <p:nvPr/>
        </p:nvSpPr>
        <p:spPr>
          <a:xfrm>
            <a:off x="560512" y="1124744"/>
            <a:ext cx="8784976" cy="5328592"/>
          </a:xfrm>
          <a:prstGeom prst="roundRect">
            <a:avLst>
              <a:gd name="adj" fmla="val 9467"/>
            </a:avLst>
          </a:prstGeom>
          <a:solidFill>
            <a:schemeClr val="tx2"/>
          </a:solidFill>
          <a:ln w="9525">
            <a:solidFill>
              <a:schemeClr val="tx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ED37EBA-25B3-4625-AA45-0634845A3386}"/>
              </a:ext>
            </a:extLst>
          </p:cNvPr>
          <p:cNvGrpSpPr/>
          <p:nvPr/>
        </p:nvGrpSpPr>
        <p:grpSpPr>
          <a:xfrm>
            <a:off x="799238" y="3991356"/>
            <a:ext cx="8244559" cy="1720674"/>
            <a:chOff x="758891" y="1564310"/>
            <a:chExt cx="8244559" cy="172067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6AC4F9E-BE0F-42AF-B84D-F7A49D0D6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767" y="1988840"/>
              <a:ext cx="1296144" cy="1296144"/>
            </a:xfrm>
            <a:prstGeom prst="rect">
              <a:avLst/>
            </a:prstGeom>
            <a:noFill/>
          </p:spPr>
        </p:pic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33F7820-84EF-4EC4-9E1D-BE0C66D1EEED}"/>
                </a:ext>
              </a:extLst>
            </p:cNvPr>
            <p:cNvSpPr/>
            <p:nvPr/>
          </p:nvSpPr>
          <p:spPr>
            <a:xfrm>
              <a:off x="7041232" y="1988838"/>
              <a:ext cx="1512168" cy="1296145"/>
            </a:xfrm>
            <a:prstGeom prst="roundRect">
              <a:avLst/>
            </a:prstGeom>
            <a:solidFill>
              <a:schemeClr val="accent6">
                <a:lumMod val="9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Web Client</a:t>
              </a:r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2F9D2733-A6CF-4BC0-9439-33B467F52792}"/>
                </a:ext>
              </a:extLst>
            </p:cNvPr>
            <p:cNvSpPr/>
            <p:nvPr/>
          </p:nvSpPr>
          <p:spPr>
            <a:xfrm>
              <a:off x="2315887" y="2204864"/>
              <a:ext cx="396044" cy="864096"/>
            </a:xfrm>
            <a:prstGeom prst="roundRect">
              <a:avLst>
                <a:gd name="adj" fmla="val 20219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Hub</a:t>
              </a:r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ECD3ED90-7F3D-4195-8B54-D25CF9EB2511}"/>
                </a:ext>
              </a:extLst>
            </p:cNvPr>
            <p:cNvSpPr/>
            <p:nvPr/>
          </p:nvSpPr>
          <p:spPr>
            <a:xfrm>
              <a:off x="6771202" y="2204864"/>
              <a:ext cx="540060" cy="8640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Hub</a:t>
              </a:r>
            </a:p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22F669C7-971C-4607-A0BD-05E74F512C6E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711931" y="2636912"/>
              <a:ext cx="4059271" cy="0"/>
            </a:xfrm>
            <a:prstGeom prst="straightConnector1">
              <a:avLst/>
            </a:prstGeom>
            <a:ln w="12700">
              <a:solidFill>
                <a:schemeClr val="accent6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3642D3B-72E5-4F7A-BA25-B8265FD547C5}"/>
                </a:ext>
              </a:extLst>
            </p:cNvPr>
            <p:cNvSpPr txBox="1"/>
            <p:nvPr/>
          </p:nvSpPr>
          <p:spPr>
            <a:xfrm>
              <a:off x="758891" y="1564310"/>
              <a:ext cx="2249893" cy="396037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pPr algn="ctr"/>
              <a:r>
                <a:rPr lang="es-ES" b="1" dirty="0" err="1"/>
                <a:t>Publish</a:t>
              </a:r>
              <a:r>
                <a:rPr lang="es-ES" b="1" dirty="0"/>
                <a:t>: </a:t>
              </a:r>
              <a:r>
                <a:rPr lang="es-ES" b="1" dirty="0" err="1"/>
                <a:t>Received</a:t>
              </a:r>
              <a:endParaRPr lang="es-ES" b="1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51935F3-4D84-46DD-A9C2-D86823759D96}"/>
                </a:ext>
              </a:extLst>
            </p:cNvPr>
            <p:cNvSpPr txBox="1"/>
            <p:nvPr/>
          </p:nvSpPr>
          <p:spPr>
            <a:xfrm>
              <a:off x="6483169" y="1591312"/>
              <a:ext cx="2520281" cy="342034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pPr algn="ctr"/>
              <a:r>
                <a:rPr lang="es-ES" b="1" dirty="0"/>
                <a:t>Subscribe: </a:t>
              </a:r>
              <a:r>
                <a:rPr lang="es-ES" b="1" dirty="0" err="1"/>
                <a:t>Received</a:t>
              </a:r>
              <a:endParaRPr lang="es-ES" b="1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2A80D587-9744-4D3F-BCF4-BC9FCE705AB1}"/>
                </a:ext>
              </a:extLst>
            </p:cNvPr>
            <p:cNvSpPr txBox="1"/>
            <p:nvPr/>
          </p:nvSpPr>
          <p:spPr>
            <a:xfrm>
              <a:off x="3625352" y="2222870"/>
              <a:ext cx="2133237" cy="396037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pPr algn="ctr"/>
              <a:r>
                <a:rPr lang="es-ES" dirty="0"/>
                <a:t>Open </a:t>
              </a:r>
              <a:r>
                <a:rPr lang="es-ES" dirty="0" err="1"/>
                <a:t>Connection</a:t>
              </a:r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B2A8ACAF-A6F9-4CCE-8AE4-9680D089B2B4}"/>
                </a:ext>
              </a:extLst>
            </p:cNvPr>
            <p:cNvSpPr txBox="1"/>
            <p:nvPr/>
          </p:nvSpPr>
          <p:spPr>
            <a:xfrm>
              <a:off x="2900771" y="2708920"/>
              <a:ext cx="3582398" cy="396037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pPr algn="ctr"/>
              <a:r>
                <a:rPr lang="es-ES" sz="1400" dirty="0" err="1"/>
                <a:t>Clients.Client</a:t>
              </a:r>
              <a:r>
                <a:rPr lang="es-ES" sz="1400" dirty="0"/>
                <a:t>(</a:t>
              </a:r>
              <a:r>
                <a:rPr lang="es-ES" sz="1400" dirty="0" err="1"/>
                <a:t>connectionId</a:t>
              </a:r>
              <a:r>
                <a:rPr lang="es-ES" sz="1400" dirty="0"/>
                <a:t>).</a:t>
              </a:r>
              <a:r>
                <a:rPr lang="es-ES" sz="1400" dirty="0" err="1"/>
                <a:t>Send</a:t>
              </a:r>
              <a:r>
                <a:rPr lang="es-ES" sz="1400" dirty="0"/>
                <a:t>(</a:t>
              </a:r>
              <a:r>
                <a:rPr lang="es-ES" sz="1400" dirty="0" err="1"/>
                <a:t>msg</a:t>
              </a:r>
              <a:r>
                <a:rPr lang="es-ES" sz="1400" dirty="0"/>
                <a:t>)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1AAEFFE4-06DB-49DF-B254-9DD4CF3108E6}"/>
              </a:ext>
            </a:extLst>
          </p:cNvPr>
          <p:cNvGrpSpPr/>
          <p:nvPr/>
        </p:nvGrpSpPr>
        <p:grpSpPr>
          <a:xfrm>
            <a:off x="835042" y="1692954"/>
            <a:ext cx="8235916" cy="1703190"/>
            <a:chOff x="767534" y="4371362"/>
            <a:chExt cx="8235916" cy="1703190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47EADFED-8469-4673-BB42-AC028890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590" y="4778408"/>
              <a:ext cx="1296144" cy="1296144"/>
            </a:xfrm>
            <a:prstGeom prst="rect">
              <a:avLst/>
            </a:prstGeom>
            <a:noFill/>
          </p:spPr>
        </p:pic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390EF137-15CB-491E-8D35-5EBDAB685872}"/>
                </a:ext>
              </a:extLst>
            </p:cNvPr>
            <p:cNvSpPr/>
            <p:nvPr/>
          </p:nvSpPr>
          <p:spPr>
            <a:xfrm>
              <a:off x="7041232" y="4767400"/>
              <a:ext cx="1512168" cy="1307152"/>
            </a:xfrm>
            <a:prstGeom prst="roundRect">
              <a:avLst/>
            </a:prstGeom>
            <a:solidFill>
              <a:schemeClr val="accent6">
                <a:lumMod val="9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Web Client</a:t>
              </a:r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D5407EB0-7659-47FD-B455-B29819B2014E}"/>
                </a:ext>
              </a:extLst>
            </p:cNvPr>
            <p:cNvSpPr/>
            <p:nvPr/>
          </p:nvSpPr>
          <p:spPr>
            <a:xfrm>
              <a:off x="2342710" y="4994432"/>
              <a:ext cx="396044" cy="864096"/>
            </a:xfrm>
            <a:prstGeom prst="roundRect">
              <a:avLst>
                <a:gd name="adj" fmla="val 20219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Hub</a:t>
              </a:r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8269F8E2-5D8E-42BF-8E9E-714A1A73297F}"/>
                </a:ext>
              </a:extLst>
            </p:cNvPr>
            <p:cNvSpPr/>
            <p:nvPr/>
          </p:nvSpPr>
          <p:spPr>
            <a:xfrm>
              <a:off x="6771202" y="4994432"/>
              <a:ext cx="540060" cy="8640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Hub</a:t>
              </a:r>
            </a:p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E52FB9ED-C33E-4B05-A92A-CD72E80E8707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2738754" y="5425288"/>
              <a:ext cx="4032448" cy="1192"/>
            </a:xfrm>
            <a:prstGeom prst="straightConnector1">
              <a:avLst/>
            </a:prstGeom>
            <a:ln w="12700">
              <a:solidFill>
                <a:schemeClr val="accent6">
                  <a:lumMod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508D4A8-A36E-4856-9FB2-CA7059B5A1BD}"/>
                </a:ext>
              </a:extLst>
            </p:cNvPr>
            <p:cNvSpPr txBox="1"/>
            <p:nvPr/>
          </p:nvSpPr>
          <p:spPr>
            <a:xfrm>
              <a:off x="767534" y="4371362"/>
              <a:ext cx="2286256" cy="396037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pPr algn="ctr"/>
              <a:r>
                <a:rPr lang="es-ES" b="1" dirty="0"/>
                <a:t>Hub </a:t>
              </a:r>
              <a:r>
                <a:rPr lang="es-ES" b="1" dirty="0" err="1"/>
                <a:t>method</a:t>
              </a:r>
              <a:r>
                <a:rPr lang="es-ES" b="1" dirty="0"/>
                <a:t>: </a:t>
              </a:r>
              <a:r>
                <a:rPr lang="es-ES" b="1" dirty="0" err="1"/>
                <a:t>Send</a:t>
              </a:r>
              <a:endParaRPr lang="es-ES" b="1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22F4BF10-5A57-4947-B97F-E3BE3BB4DB49}"/>
                </a:ext>
              </a:extLst>
            </p:cNvPr>
            <p:cNvSpPr txBox="1"/>
            <p:nvPr/>
          </p:nvSpPr>
          <p:spPr>
            <a:xfrm>
              <a:off x="6591182" y="4380880"/>
              <a:ext cx="2412268" cy="384134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pPr algn="ctr"/>
              <a:r>
                <a:rPr lang="es-ES" b="1" dirty="0" err="1"/>
                <a:t>Pusblish</a:t>
              </a:r>
              <a:r>
                <a:rPr lang="es-ES" b="1" dirty="0"/>
                <a:t>: </a:t>
              </a:r>
              <a:r>
                <a:rPr lang="es-ES" b="1" dirty="0" err="1"/>
                <a:t>Send</a:t>
              </a:r>
              <a:endParaRPr lang="es-ES" b="1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7BFC2C1-A18D-4397-A605-B9057936989E}"/>
                </a:ext>
              </a:extLst>
            </p:cNvPr>
            <p:cNvSpPr txBox="1"/>
            <p:nvPr/>
          </p:nvSpPr>
          <p:spPr>
            <a:xfrm>
              <a:off x="3625352" y="5012438"/>
              <a:ext cx="2133237" cy="396037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pPr algn="ctr"/>
              <a:r>
                <a:rPr lang="es-ES" dirty="0"/>
                <a:t>Open </a:t>
              </a:r>
              <a:r>
                <a:rPr lang="es-ES" dirty="0" err="1"/>
                <a:t>Connection</a:t>
              </a:r>
              <a:endParaRPr lang="es-ES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30465369-3226-4C3E-8ECF-5040A709DFBE}"/>
                </a:ext>
              </a:extLst>
            </p:cNvPr>
            <p:cNvSpPr txBox="1"/>
            <p:nvPr/>
          </p:nvSpPr>
          <p:spPr>
            <a:xfrm>
              <a:off x="2900771" y="5498488"/>
              <a:ext cx="3582398" cy="396037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pPr algn="ctr"/>
              <a:r>
                <a:rPr lang="es-ES" sz="1400" dirty="0" err="1"/>
                <a:t>connection.invoke</a:t>
              </a:r>
              <a:r>
                <a:rPr lang="es-ES" sz="1400" dirty="0"/>
                <a:t>(‘</a:t>
              </a:r>
              <a:r>
                <a:rPr lang="es-ES" sz="1400" dirty="0" err="1"/>
                <a:t>Send</a:t>
              </a:r>
              <a:r>
                <a:rPr lang="es-ES" sz="1400" dirty="0"/>
                <a:t>’, </a:t>
              </a:r>
              <a:r>
                <a:rPr lang="es-ES" sz="1400" dirty="0" err="1"/>
                <a:t>msg</a:t>
              </a:r>
              <a:r>
                <a:rPr lang="es-ES" sz="1400" dirty="0"/>
                <a:t>)</a:t>
              </a:r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326B3FA-7E65-4373-9E9B-F1B3FB09980F}"/>
              </a:ext>
            </a:extLst>
          </p:cNvPr>
          <p:cNvSpPr txBox="1"/>
          <p:nvPr/>
        </p:nvSpPr>
        <p:spPr>
          <a:xfrm>
            <a:off x="488504" y="324950"/>
            <a:ext cx="6984776" cy="57606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es-ES" sz="2800" dirty="0" err="1">
                <a:solidFill>
                  <a:schemeClr val="bg1"/>
                </a:solidFill>
              </a:rPr>
              <a:t>SignalR</a:t>
            </a:r>
            <a:r>
              <a:rPr lang="es-ES" sz="2800" dirty="0">
                <a:solidFill>
                  <a:schemeClr val="bg1"/>
                </a:solidFill>
              </a:rPr>
              <a:t>: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881921827"/>
      </p:ext>
    </p:extLst>
  </p:cSld>
  <p:clrMapOvr>
    <a:masterClrMapping/>
  </p:clrMapOvr>
</p:sld>
</file>

<file path=ppt/theme/theme1.xml><?xml version="1.0" encoding="utf-8"?>
<a:theme xmlns:a="http://schemas.openxmlformats.org/drawingml/2006/main" name="Minsait_PPT_plantillaV3">
  <a:themeElements>
    <a:clrScheme name="IndraDigital">
      <a:dk1>
        <a:srgbClr val="3D3935"/>
      </a:dk1>
      <a:lt1>
        <a:sysClr val="window" lastClr="FFFFFF"/>
      </a:lt1>
      <a:dk2>
        <a:srgbClr val="EBE6E4"/>
      </a:dk2>
      <a:lt2>
        <a:srgbClr val="F7F4F4"/>
      </a:lt2>
      <a:accent1>
        <a:srgbClr val="0061DB"/>
      </a:accent1>
      <a:accent2>
        <a:srgbClr val="00C7F5"/>
      </a:accent2>
      <a:accent3>
        <a:srgbClr val="00FF95"/>
      </a:accent3>
      <a:accent4>
        <a:srgbClr val="7B7571"/>
      </a:accent4>
      <a:accent5>
        <a:srgbClr val="9A948F"/>
      </a:accent5>
      <a:accent6>
        <a:srgbClr val="DED7D3"/>
      </a:accent6>
      <a:hlink>
        <a:srgbClr val="00D8C2"/>
      </a:hlink>
      <a:folHlink>
        <a:srgbClr val="CFFFED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solidFill>
            <a:schemeClr val="tx2"/>
          </a:solidFill>
        </a:ln>
      </a:spPr>
      <a:bodyPr lIns="36000" rIns="3600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lIns="91440" tIns="45720" rIns="91440" bIns="45720" rtlCol="0" anchor="t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510699D1A54847817EC10ED2D3C92F" ma:contentTypeVersion="1" ma:contentTypeDescription="Crear nuevo documento." ma:contentTypeScope="" ma:versionID="d95ed9b19150631bbebb2041798db520">
  <xsd:schema xmlns:xsd="http://www.w3.org/2001/XMLSchema" xmlns:xs="http://www.w3.org/2001/XMLSchema" xmlns:p="http://schemas.microsoft.com/office/2006/metadata/properties" xmlns:ns1="http://schemas.microsoft.com/sharepoint/v3" xmlns:ns2="cf31cae9-1b49-483c-99cf-d7eebd73fad9" targetNamespace="http://schemas.microsoft.com/office/2006/metadata/properties" ma:root="true" ma:fieldsID="46ba42973bb2319fffa3395204d23cee" ns1:_="" ns2:_="">
    <xsd:import namespace="http://schemas.microsoft.com/sharepoint/v3"/>
    <xsd:import namespace="cf31cae9-1b49-483c-99cf-d7eebd73fad9"/>
    <xsd:element name="properties">
      <xsd:complexType>
        <xsd:sequence>
          <xsd:element name="documentManagement">
            <xsd:complexType>
              <xsd:all>
                <xsd:element ref="ns1:DocumentSetDescription" minOccurs="0"/>
                <xsd:element ref="ns2:c11a8234d27e49f1991d5991400fdd09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etDescription" ma:index="8" nillable="true" ma:displayName="Descripción" ma:description="Una descripción del conjunto de documentos" ma:internalName="DocumentSetDescription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31cae9-1b49-483c-99cf-d7eebd73fad9" elementFormDefault="qualified">
    <xsd:import namespace="http://schemas.microsoft.com/office/2006/documentManagement/types"/>
    <xsd:import namespace="http://schemas.microsoft.com/office/infopath/2007/PartnerControls"/>
    <xsd:element name="c11a8234d27e49f1991d5991400fdd09" ma:index="9" nillable="true" ma:taxonomy="true" ma:internalName="c11a8234d27e49f1991d5991400fdd09" ma:taxonomyFieldName="UsoMarcaCategory" ma:displayName="Categoría de Uso de la marca" ma:fieldId="{c11a8234-d27e-49f1-991d-5991400fdd09}" ma:sspId="b39e3fdb-c9a4-4184-9a3d-90311fc097d3" ma:termSetId="f1d027e7-b552-45da-a6c0-f21dc7d9762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b6fbf1f0-a9d7-4aa3-b3ea-c075e0aa34b2}" ma:internalName="TaxCatchAll" ma:showField="CatchAllData" ma:web="cf31cae9-1b49-483c-99cf-d7eebd73fa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b6fbf1f0-a9d7-4aa3-b3ea-c075e0aa34b2}" ma:internalName="TaxCatchAllLabel" ma:readOnly="true" ma:showField="CatchAllDataLabel" ma:web="cf31cae9-1b49-483c-99cf-d7eebd73fa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SetDescription xmlns="http://schemas.microsoft.com/sharepoint/v3" xsi:nil="true"/>
    <c11a8234d27e49f1991d5991400fdd09 xmlns="cf31cae9-1b49-483c-99cf-d7eebd73fad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Plantillas Office</TermName>
          <TermId xmlns="http://schemas.microsoft.com/office/infopath/2007/PartnerControls">f0f597d1-e3df-46bd-8969-005ee50769af</TermId>
        </TermInfo>
      </Terms>
    </c11a8234d27e49f1991d5991400fdd09>
    <TaxCatchAll xmlns="cf31cae9-1b49-483c-99cf-d7eebd73fad9">
      <Value>369</Value>
    </TaxCatchAl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8CDA4E-2FF6-4DCB-A3FF-7505A27265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f31cae9-1b49-483c-99cf-d7eebd73fa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129A22-A365-403D-950F-0512B77A4010}">
  <ds:schemaRefs>
    <ds:schemaRef ds:uri="http://purl.org/dc/elements/1.1/"/>
    <ds:schemaRef ds:uri="http://schemas.microsoft.com/office/2006/metadata/properties"/>
    <ds:schemaRef ds:uri="http://www.w3.org/XML/1998/namespace"/>
    <ds:schemaRef ds:uri="cf31cae9-1b49-483c-99cf-d7eebd73fad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4637D3-2DCD-442F-B2E4-AAD22EE517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Minsait_PPT_plantillaV3.potx</Template>
  <TotalTime>8193</TotalTime>
  <Words>73</Words>
  <Application>Microsoft Office PowerPoint</Application>
  <PresentationFormat>A4 (210 x 297 mm)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Georgia</vt:lpstr>
      <vt:lpstr>Wingdings</vt:lpstr>
      <vt:lpstr>Minsait_PPT_plantillaV3</vt:lpstr>
      <vt:lpstr>Arq .Net Valladolid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Plantillas prediseñadas</dc:title>
  <dc:creator>prueba</dc:creator>
  <cp:lastModifiedBy>Administrador</cp:lastModifiedBy>
  <cp:revision>547</cp:revision>
  <dcterms:created xsi:type="dcterms:W3CDTF">2013-09-30T10:30:52Z</dcterms:created>
  <dcterms:modified xsi:type="dcterms:W3CDTF">2018-06-01T22:29:21Z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0x0101008C510699D1A54847817EC10ED2D3C92F</vt:lpwstr>
  </property>
  <property fmtid="{D5CDD505-2E9C-101B-9397-08002B2CF9AE}" pid="3" name="UsoMarcaCategory">
    <vt:lpwstr>369;#Plantillas Office|f0f597d1-e3df-46bd-8969-005ee50769af</vt:lpwstr>
  </property>
</Properties>
</file>