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Smart Factory Electrical Safety &amp; Health Monitoring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IoT-based Solution for MSMEs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1593"/>
          <a:stretch>
            <a:fillRect/>
          </a:stretch>
        </p:blipFill>
        <p:spPr>
          <a:xfrm>
            <a:off x="809625" y="235585"/>
            <a:ext cx="7647940" cy="101536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MSMEs often use outdated or poorly maintained electrical systems, leading to:</a:t>
            </a:r>
          </a:p>
          <a:p>
            <a:r>
              <a:t>- Short circuits, overloads, arc flashes</a:t>
            </a:r>
          </a:p>
          <a:p>
            <a:r>
              <a:t>- No real-time monitoring or alerts</a:t>
            </a:r>
          </a:p>
          <a:p>
            <a:r>
              <a:t>- High fire risk and equipment failures</a:t>
            </a:r>
          </a:p>
          <a:p>
            <a:r>
              <a:t>- Unplanned downtime and no emergency shutoff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Proposed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sensor-integrated safety system that:</a:t>
            </a:r>
          </a:p>
          <a:p>
            <a:r>
              <a:t>- Continuously monitors electrical health</a:t>
            </a:r>
          </a:p>
          <a:p>
            <a:r>
              <a:t>- Detects overload, overheating, arc flash, leakage</a:t>
            </a:r>
          </a:p>
          <a:p>
            <a:r>
              <a:t>- Sends real-time alerts via dashboard + app</a:t>
            </a:r>
          </a:p>
          <a:p>
            <a:r>
              <a:t>- Automatically shuts off power in critical faults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⚙️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Sensors are installed on DBs and machines</a:t>
            </a:r>
          </a:p>
          <a:p>
            <a:r>
              <a:t>2. Data flows through IoT gateway to cloud</a:t>
            </a:r>
          </a:p>
          <a:p>
            <a:r>
              <a:t>3. Real-time AI checks and fault detection</a:t>
            </a:r>
          </a:p>
          <a:p>
            <a:r>
              <a:t>4. Alerts sent to dashboard + app + SMS</a:t>
            </a:r>
          </a:p>
          <a:p>
            <a:r>
              <a:t>5. Auto power shutoff and logs created for audit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🧠 System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Hardware Layer:</a:t>
            </a:r>
          </a:p>
          <a:p>
            <a:r>
              <a:t>- CT Sensors, Arc Flash Sensor, Thermal IR Sensor</a:t>
            </a:r>
          </a:p>
          <a:p>
            <a:r>
              <a:t>- IoT Gateway: ESP32 / Raspberry Pi / STM32</a:t>
            </a:r>
          </a:p>
          <a:p/>
          <a:p>
            <a:r>
              <a:t>Software Layer:</a:t>
            </a:r>
          </a:p>
          <a:p>
            <a:r>
              <a:t>- Backend: Node.js or Python (Flask/FastAPI)</a:t>
            </a:r>
          </a:p>
          <a:p>
            <a:r>
              <a:t>- Frontend: React / Flutter</a:t>
            </a:r>
          </a:p>
          <a:p>
            <a:r>
              <a:t>- Database: MongoDB or PostgreSQL</a:t>
            </a:r>
          </a:p>
          <a:p>
            <a:r>
              <a:t>- Communication: MQTT over TLS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📲 IoT and App Technology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Edge Controllers: ESP32, RPi, STM32</a:t>
            </a:r>
          </a:p>
          <a:p>
            <a:r>
              <a:t>- Communication Protocol: MQTT + TLS</a:t>
            </a:r>
          </a:p>
          <a:p>
            <a:r>
              <a:t>- Mobile App: Flutter (Android/iOS)</a:t>
            </a:r>
          </a:p>
          <a:p>
            <a:r>
              <a:t>- Web Dashboard: React.js</a:t>
            </a:r>
          </a:p>
          <a:p>
            <a:r>
              <a:t>- Real-time Data Processing with AI/ML models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✅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load &amp; thermal monitoring</a:t>
            </a:r>
          </a:p>
          <a:p>
            <a:r>
              <a:t>- Arc flash detection &amp; alerts</a:t>
            </a:r>
          </a:p>
          <a:p>
            <a:r>
              <a:t>- Cloud-based event logging and reports</a:t>
            </a:r>
          </a:p>
          <a:p>
            <a:r>
              <a:t>- Auto-shutoff via smart relay</a:t>
            </a:r>
          </a:p>
          <a:p>
            <a:r>
              <a:t>- Scalable, secure, and low-cost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🌟 Benefits &amp; Impacts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Prevents electrical fires and equipment damage</a:t>
            </a:r>
          </a:p>
          <a:p>
            <a:r>
              <a:t>- Ensures safety compliance for audits</a:t>
            </a:r>
          </a:p>
          <a:p>
            <a:r>
              <a:t>- Reduces downtime and increases productivity</a:t>
            </a:r>
          </a:p>
          <a:p>
            <a:r>
              <a:t>- Affordable for MSMEs and easy to install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🔚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full-stack IoT solution transforms traditional factory electrical systems into smart, safe, and self-monitoring platforms.</a:t>
            </a:r>
          </a:p>
          <a:p/>
          <a:p>
            <a:r>
              <a:t>It boosts safety, ensures uptime, and future-proofs MSMEs with real-time visibility and automation.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1916</Words>
  <Application>WPS Presentation</Application>
  <PresentationFormat>On-screen Show (4:3)</PresentationFormat>
  <Paragraphs>69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Smart Factory Electrical Safety &amp; Health Monitoring Platform</vt:lpstr>
      <vt:lpstr>🔍 Problem Statement</vt:lpstr>
      <vt:lpstr>💡 Proposed Solution</vt:lpstr>
      <vt:lpstr>⚙️ How It Works</vt:lpstr>
      <vt:lpstr>🧠 System Architecture</vt:lpstr>
      <vt:lpstr>📲 IoT and App Technology Used</vt:lpstr>
      <vt:lpstr>✅ Features</vt:lpstr>
      <vt:lpstr>🌟 Benefits &amp; Impacts</vt:lpstr>
      <vt:lpstr>🔚 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chintada alekhya gayatri</cp:lastModifiedBy>
  <cp:revision>3</cp:revision>
  <dcterms:created xsi:type="dcterms:W3CDTF">2013-01-27T09:14:00Z</dcterms:created>
  <dcterms:modified xsi:type="dcterms:W3CDTF">2025-07-12T03:28:50Z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346C03135EFB42D280D1C4DE5F5C4436_12</vt:lpwstr>
  </property>
  <property fmtid="{D5CDD505-2E9C-101B-9397-08002B2CF9AE}" pid="3" name="KSOProductBuildVer">
    <vt:lpwstr>1033-12.2.0.21546</vt:lpwstr>
  </property>
</Properties>
</file>