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4"/>
    <p:sldMasterId id="2147484432" r:id="rId5"/>
    <p:sldMasterId id="2147484477" r:id="rId6"/>
    <p:sldMasterId id="2147484537" r:id="rId7"/>
  </p:sldMasterIdLst>
  <p:notesMasterIdLst>
    <p:notesMasterId r:id="rId16"/>
  </p:notesMasterIdLst>
  <p:handoutMasterIdLst>
    <p:handoutMasterId r:id="rId17"/>
  </p:handoutMasterIdLst>
  <p:sldIdLst>
    <p:sldId id="495" r:id="rId8"/>
    <p:sldId id="487" r:id="rId9"/>
    <p:sldId id="509" r:id="rId10"/>
    <p:sldId id="501" r:id="rId11"/>
    <p:sldId id="502" r:id="rId12"/>
    <p:sldId id="256" r:id="rId13"/>
    <p:sldId id="510" r:id="rId14"/>
    <p:sldId id="5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 - Dark" id="{FD3DCCE1-4FC1-4C57-BF51-9F55AAF3629A}">
          <p14:sldIdLst>
            <p14:sldId id="495"/>
            <p14:sldId id="487"/>
            <p14:sldId id="509"/>
            <p14:sldId id="501"/>
            <p14:sldId id="502"/>
            <p14:sldId id="256"/>
            <p14:sldId id="510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241"/>
    <a:srgbClr val="B4009E"/>
    <a:srgbClr val="0478D7"/>
    <a:srgbClr val="0359A0"/>
    <a:srgbClr val="95CFFF"/>
    <a:srgbClr val="797979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1541C-C2B1-4637-8DDB-C3A2AB14CBC9}" v="18" dt="2019-09-16T07:10:09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945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E1D3A-EC5A-4C59-AEB4-4AB0E014E900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5AF77D-B255-4B9B-A9C8-F5C0EEA7D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accent2"/>
              </a:solidFill>
            </a:rPr>
            <a:t>Event Hub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 err="1"/>
            <a:t>buildjob</a:t>
          </a:r>
          <a:r>
            <a:rPr lang="en-US" b="0" i="0" dirty="0"/>
            <a:t> raw data</a:t>
          </a:r>
          <a:endParaRPr lang="en-US" dirty="0"/>
        </a:p>
      </dgm:t>
    </dgm:pt>
    <dgm:pt modelId="{F0272D63-C5B1-48D4-8FD8-4A7CC492EA8F}" type="parTrans" cxnId="{C41822D3-9B19-4CBF-BF78-802DCC606C78}">
      <dgm:prSet/>
      <dgm:spPr/>
      <dgm:t>
        <a:bodyPr/>
        <a:lstStyle/>
        <a:p>
          <a:endParaRPr lang="en-US"/>
        </a:p>
      </dgm:t>
    </dgm:pt>
    <dgm:pt modelId="{79125655-464F-4BF3-B608-3C378CEB66B4}" type="sibTrans" cxnId="{C41822D3-9B19-4CBF-BF78-802DCC606C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279946-146E-4C76-8DE3-6B912E80E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accent2"/>
              </a:solidFill>
            </a:rPr>
            <a:t>Blob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 err="1"/>
            <a:t>buildjob</a:t>
          </a:r>
          <a:r>
            <a:rPr lang="en-US" b="0" i="0" dirty="0"/>
            <a:t> </a:t>
          </a:r>
          <a:r>
            <a:rPr lang="en-US" b="0" i="0" err="1"/>
            <a:t>error</a:t>
          </a:r>
          <a:r>
            <a:rPr lang="en-US" b="0" i="0"/>
            <a:t>, config </a:t>
          </a:r>
          <a:r>
            <a:rPr lang="en-US" b="0" i="0" dirty="0"/>
            <a:t>log</a:t>
          </a:r>
          <a:endParaRPr lang="en-US" dirty="0"/>
        </a:p>
      </dgm:t>
    </dgm:pt>
    <dgm:pt modelId="{815038E5-1726-4FF6-8B4D-F814C970B4AB}" type="parTrans" cxnId="{B2D09E59-E35D-4766-87B1-C4A7100FAFD0}">
      <dgm:prSet/>
      <dgm:spPr/>
      <dgm:t>
        <a:bodyPr/>
        <a:lstStyle/>
        <a:p>
          <a:endParaRPr lang="en-US"/>
        </a:p>
      </dgm:t>
    </dgm:pt>
    <dgm:pt modelId="{779C6A6B-F0ED-4FF0-B52C-43F8B421EDE0}" type="sibTrans" cxnId="{B2D09E59-E35D-4766-87B1-C4A7100FAF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F14ECF-2AE6-4ED8-953D-F16862A88288}" type="pres">
      <dgm:prSet presAssocID="{1E3E1D3A-EC5A-4C59-AEB4-4AB0E014E900}" presName="root" presStyleCnt="0">
        <dgm:presLayoutVars>
          <dgm:dir/>
          <dgm:resizeHandles val="exact"/>
        </dgm:presLayoutVars>
      </dgm:prSet>
      <dgm:spPr/>
    </dgm:pt>
    <dgm:pt modelId="{FF347128-E78F-41A4-AC61-DB88CFEDC260}" type="pres">
      <dgm:prSet presAssocID="{1E3E1D3A-EC5A-4C59-AEB4-4AB0E014E900}" presName="container" presStyleCnt="0">
        <dgm:presLayoutVars>
          <dgm:dir/>
          <dgm:resizeHandles val="exact"/>
        </dgm:presLayoutVars>
      </dgm:prSet>
      <dgm:spPr/>
    </dgm:pt>
    <dgm:pt modelId="{D4D75D1A-2477-4411-9DD5-819CBC52B4B2}" type="pres">
      <dgm:prSet presAssocID="{785AF77D-B255-4B9B-A9C8-F5C0EEA7D535}" presName="compNode" presStyleCnt="0"/>
      <dgm:spPr/>
    </dgm:pt>
    <dgm:pt modelId="{036CE445-05DE-4FAA-B525-41885C8125AD}" type="pres">
      <dgm:prSet presAssocID="{785AF77D-B255-4B9B-A9C8-F5C0EEA7D535}" presName="iconBgRect" presStyleLbl="bgShp" presStyleIdx="0" presStyleCnt="2"/>
      <dgm:spPr/>
    </dgm:pt>
    <dgm:pt modelId="{14F56B59-4EFF-4917-8BF3-FA02A2A11E40}" type="pres">
      <dgm:prSet presAssocID="{785AF77D-B255-4B9B-A9C8-F5C0EEA7D5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F05952-C514-4B3E-8920-2AC2E9800412}" type="pres">
      <dgm:prSet presAssocID="{785AF77D-B255-4B9B-A9C8-F5C0EEA7D535}" presName="spaceRect" presStyleCnt="0"/>
      <dgm:spPr/>
    </dgm:pt>
    <dgm:pt modelId="{ABAFC56B-2859-4F77-AD5E-25A58D3A51B9}" type="pres">
      <dgm:prSet presAssocID="{785AF77D-B255-4B9B-A9C8-F5C0EEA7D535}" presName="textRect" presStyleLbl="revTx" presStyleIdx="0" presStyleCnt="2">
        <dgm:presLayoutVars>
          <dgm:chMax val="1"/>
          <dgm:chPref val="1"/>
        </dgm:presLayoutVars>
      </dgm:prSet>
      <dgm:spPr/>
    </dgm:pt>
    <dgm:pt modelId="{28D750FD-23FB-47E4-A6A3-508BE82BD7B4}" type="pres">
      <dgm:prSet presAssocID="{79125655-464F-4BF3-B608-3C378CEB66B4}" presName="sibTrans" presStyleLbl="sibTrans2D1" presStyleIdx="0" presStyleCnt="0"/>
      <dgm:spPr/>
    </dgm:pt>
    <dgm:pt modelId="{8CCC0CBA-3F95-4828-AF38-38A24A073D4B}" type="pres">
      <dgm:prSet presAssocID="{8F279946-146E-4C76-8DE3-6B912E80E1A7}" presName="compNode" presStyleCnt="0"/>
      <dgm:spPr/>
    </dgm:pt>
    <dgm:pt modelId="{C043EB89-19AF-4712-A66C-C3FA37BBF23D}" type="pres">
      <dgm:prSet presAssocID="{8F279946-146E-4C76-8DE3-6B912E80E1A7}" presName="iconBgRect" presStyleLbl="bgShp" presStyleIdx="1" presStyleCnt="2"/>
      <dgm:spPr/>
    </dgm:pt>
    <dgm:pt modelId="{7408A080-BB27-447B-BCCF-B2FCB0F4C48D}" type="pres">
      <dgm:prSet presAssocID="{8F279946-146E-4C76-8DE3-6B912E80E1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803C051-87C7-405E-887B-53AAB3FAB954}" type="pres">
      <dgm:prSet presAssocID="{8F279946-146E-4C76-8DE3-6B912E80E1A7}" presName="spaceRect" presStyleCnt="0"/>
      <dgm:spPr/>
    </dgm:pt>
    <dgm:pt modelId="{1A523D72-F026-4870-8DD8-2A378F6302BF}" type="pres">
      <dgm:prSet presAssocID="{8F279946-146E-4C76-8DE3-6B912E80E1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AE2335-D235-4AA6-8E4E-433C4D4FBBE3}" type="presOf" srcId="{785AF77D-B255-4B9B-A9C8-F5C0EEA7D535}" destId="{ABAFC56B-2859-4F77-AD5E-25A58D3A51B9}" srcOrd="0" destOrd="0" presId="urn:microsoft.com/office/officeart/2018/2/layout/IconCircleList"/>
    <dgm:cxn modelId="{B2D09E59-E35D-4766-87B1-C4A7100FAFD0}" srcId="{1E3E1D3A-EC5A-4C59-AEB4-4AB0E014E900}" destId="{8F279946-146E-4C76-8DE3-6B912E80E1A7}" srcOrd="1" destOrd="0" parTransId="{815038E5-1726-4FF6-8B4D-F814C970B4AB}" sibTransId="{779C6A6B-F0ED-4FF0-B52C-43F8B421EDE0}"/>
    <dgm:cxn modelId="{5649BD7E-2DDC-42FC-A6EE-F0EB5EB5E8B1}" type="presOf" srcId="{1E3E1D3A-EC5A-4C59-AEB4-4AB0E014E900}" destId="{C7F14ECF-2AE6-4ED8-953D-F16862A88288}" srcOrd="0" destOrd="0" presId="urn:microsoft.com/office/officeart/2018/2/layout/IconCircleList"/>
    <dgm:cxn modelId="{49F695CC-82C5-4E64-87CC-D088F2BD9636}" type="presOf" srcId="{8F279946-146E-4C76-8DE3-6B912E80E1A7}" destId="{1A523D72-F026-4870-8DD8-2A378F6302BF}" srcOrd="0" destOrd="0" presId="urn:microsoft.com/office/officeart/2018/2/layout/IconCircleList"/>
    <dgm:cxn modelId="{C41822D3-9B19-4CBF-BF78-802DCC606C78}" srcId="{1E3E1D3A-EC5A-4C59-AEB4-4AB0E014E900}" destId="{785AF77D-B255-4B9B-A9C8-F5C0EEA7D535}" srcOrd="0" destOrd="0" parTransId="{F0272D63-C5B1-48D4-8FD8-4A7CC492EA8F}" sibTransId="{79125655-464F-4BF3-B608-3C378CEB66B4}"/>
    <dgm:cxn modelId="{DB4896D6-1662-459E-9898-131E874A3216}" type="presOf" srcId="{79125655-464F-4BF3-B608-3C378CEB66B4}" destId="{28D750FD-23FB-47E4-A6A3-508BE82BD7B4}" srcOrd="0" destOrd="0" presId="urn:microsoft.com/office/officeart/2018/2/layout/IconCircleList"/>
    <dgm:cxn modelId="{D87D98A9-B377-49F0-BC1C-D1075086CD9C}" type="presParOf" srcId="{C7F14ECF-2AE6-4ED8-953D-F16862A88288}" destId="{FF347128-E78F-41A4-AC61-DB88CFEDC260}" srcOrd="0" destOrd="0" presId="urn:microsoft.com/office/officeart/2018/2/layout/IconCircleList"/>
    <dgm:cxn modelId="{623C26FF-EAE5-4F03-B1B9-499B571955EE}" type="presParOf" srcId="{FF347128-E78F-41A4-AC61-DB88CFEDC260}" destId="{D4D75D1A-2477-4411-9DD5-819CBC52B4B2}" srcOrd="0" destOrd="0" presId="urn:microsoft.com/office/officeart/2018/2/layout/IconCircleList"/>
    <dgm:cxn modelId="{9FED1A22-7E58-40E9-9542-55B924FD0526}" type="presParOf" srcId="{D4D75D1A-2477-4411-9DD5-819CBC52B4B2}" destId="{036CE445-05DE-4FAA-B525-41885C8125AD}" srcOrd="0" destOrd="0" presId="urn:microsoft.com/office/officeart/2018/2/layout/IconCircleList"/>
    <dgm:cxn modelId="{C1DA5BC4-A879-4077-B429-DFAF92074E4D}" type="presParOf" srcId="{D4D75D1A-2477-4411-9DD5-819CBC52B4B2}" destId="{14F56B59-4EFF-4917-8BF3-FA02A2A11E40}" srcOrd="1" destOrd="0" presId="urn:microsoft.com/office/officeart/2018/2/layout/IconCircleList"/>
    <dgm:cxn modelId="{2C7A0486-328D-43D0-A87C-E598A05B8319}" type="presParOf" srcId="{D4D75D1A-2477-4411-9DD5-819CBC52B4B2}" destId="{7BF05952-C514-4B3E-8920-2AC2E9800412}" srcOrd="2" destOrd="0" presId="urn:microsoft.com/office/officeart/2018/2/layout/IconCircleList"/>
    <dgm:cxn modelId="{446176A6-6635-4199-B958-02CC681529B7}" type="presParOf" srcId="{D4D75D1A-2477-4411-9DD5-819CBC52B4B2}" destId="{ABAFC56B-2859-4F77-AD5E-25A58D3A51B9}" srcOrd="3" destOrd="0" presId="urn:microsoft.com/office/officeart/2018/2/layout/IconCircleList"/>
    <dgm:cxn modelId="{DA7D6179-0705-4BE1-9362-294573348CC8}" type="presParOf" srcId="{FF347128-E78F-41A4-AC61-DB88CFEDC260}" destId="{28D750FD-23FB-47E4-A6A3-508BE82BD7B4}" srcOrd="1" destOrd="0" presId="urn:microsoft.com/office/officeart/2018/2/layout/IconCircleList"/>
    <dgm:cxn modelId="{7DE92E9E-9398-41DD-B466-84D46F7A6F33}" type="presParOf" srcId="{FF347128-E78F-41A4-AC61-DB88CFEDC260}" destId="{8CCC0CBA-3F95-4828-AF38-38A24A073D4B}" srcOrd="2" destOrd="0" presId="urn:microsoft.com/office/officeart/2018/2/layout/IconCircleList"/>
    <dgm:cxn modelId="{17DB58E7-9B45-458D-A3F6-96B5BE964685}" type="presParOf" srcId="{8CCC0CBA-3F95-4828-AF38-38A24A073D4B}" destId="{C043EB89-19AF-4712-A66C-C3FA37BBF23D}" srcOrd="0" destOrd="0" presId="urn:microsoft.com/office/officeart/2018/2/layout/IconCircleList"/>
    <dgm:cxn modelId="{F4974837-23E2-48C1-8183-31A7253009B1}" type="presParOf" srcId="{8CCC0CBA-3F95-4828-AF38-38A24A073D4B}" destId="{7408A080-BB27-447B-BCCF-B2FCB0F4C48D}" srcOrd="1" destOrd="0" presId="urn:microsoft.com/office/officeart/2018/2/layout/IconCircleList"/>
    <dgm:cxn modelId="{9F7EDB56-E518-4C1D-9F88-CDFE9E29381C}" type="presParOf" srcId="{8CCC0CBA-3F95-4828-AF38-38A24A073D4B}" destId="{7803C051-87C7-405E-887B-53AAB3FAB954}" srcOrd="2" destOrd="0" presId="urn:microsoft.com/office/officeart/2018/2/layout/IconCircleList"/>
    <dgm:cxn modelId="{7AB8B0CE-F31C-444D-ADFC-104DEE2A8AC6}" type="presParOf" srcId="{8CCC0CBA-3F95-4828-AF38-38A24A073D4B}" destId="{1A523D72-F026-4870-8DD8-2A378F6302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CE445-05DE-4FAA-B525-41885C8125AD}">
      <dsp:nvSpPr>
        <dsp:cNvPr id="0" name=""/>
        <dsp:cNvSpPr/>
      </dsp:nvSpPr>
      <dsp:spPr>
        <a:xfrm>
          <a:off x="40209" y="1515839"/>
          <a:ext cx="1482368" cy="148236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56B59-4EFF-4917-8BF3-FA02A2A11E40}">
      <dsp:nvSpPr>
        <dsp:cNvPr id="0" name=""/>
        <dsp:cNvSpPr/>
      </dsp:nvSpPr>
      <dsp:spPr>
        <a:xfrm>
          <a:off x="351507" y="1827136"/>
          <a:ext cx="859773" cy="859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FC56B-2859-4F77-AD5E-25A58D3A51B9}">
      <dsp:nvSpPr>
        <dsp:cNvPr id="0" name=""/>
        <dsp:cNvSpPr/>
      </dsp:nvSpPr>
      <dsp:spPr>
        <a:xfrm>
          <a:off x="1840229" y="1515839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accent2"/>
              </a:solidFill>
            </a:rPr>
            <a:t>Event Hub</a:t>
          </a:r>
          <a:endParaRPr lang="en-US" sz="2400" b="0" i="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/>
            <a:t>buildjob</a:t>
          </a:r>
          <a:r>
            <a:rPr lang="en-US" sz="2400" b="0" i="0" kern="1200" dirty="0"/>
            <a:t> raw data</a:t>
          </a:r>
          <a:endParaRPr lang="en-US" sz="2400" kern="1200" dirty="0"/>
        </a:p>
      </dsp:txBody>
      <dsp:txXfrm>
        <a:off x="1840229" y="1515839"/>
        <a:ext cx="3494155" cy="1482368"/>
      </dsp:txXfrm>
    </dsp:sp>
    <dsp:sp modelId="{C043EB89-19AF-4712-A66C-C3FA37BBF23D}">
      <dsp:nvSpPr>
        <dsp:cNvPr id="0" name=""/>
        <dsp:cNvSpPr/>
      </dsp:nvSpPr>
      <dsp:spPr>
        <a:xfrm>
          <a:off x="5943214" y="1515839"/>
          <a:ext cx="1482368" cy="1482368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A080-BB27-447B-BCCF-B2FCB0F4C48D}">
      <dsp:nvSpPr>
        <dsp:cNvPr id="0" name=""/>
        <dsp:cNvSpPr/>
      </dsp:nvSpPr>
      <dsp:spPr>
        <a:xfrm>
          <a:off x="6254512" y="1827136"/>
          <a:ext cx="859773" cy="859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23D72-F026-4870-8DD8-2A378F6302BF}">
      <dsp:nvSpPr>
        <dsp:cNvPr id="0" name=""/>
        <dsp:cNvSpPr/>
      </dsp:nvSpPr>
      <dsp:spPr>
        <a:xfrm>
          <a:off x="7743233" y="1515839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accent2"/>
              </a:solidFill>
            </a:rPr>
            <a:t>Blob</a:t>
          </a:r>
          <a:endParaRPr lang="en-US" sz="2400" b="0" i="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/>
            <a:t>buildjob</a:t>
          </a:r>
          <a:r>
            <a:rPr lang="en-US" sz="2400" b="0" i="0" kern="1200" dirty="0"/>
            <a:t> </a:t>
          </a:r>
          <a:r>
            <a:rPr lang="en-US" sz="2400" b="0" i="0" kern="1200" err="1"/>
            <a:t>error</a:t>
          </a:r>
          <a:r>
            <a:rPr lang="en-US" sz="2400" b="0" i="0" kern="1200"/>
            <a:t>, config </a:t>
          </a:r>
          <a:r>
            <a:rPr lang="en-US" sz="2400" b="0" i="0" kern="1200" dirty="0"/>
            <a:t>log</a:t>
          </a:r>
          <a:endParaRPr lang="en-US" sz="2400" kern="1200" dirty="0"/>
        </a:p>
      </dsp:txBody>
      <dsp:txXfrm>
        <a:off x="7743233" y="1515839"/>
        <a:ext cx="3494155" cy="1482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3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82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668-DFBC-48A3-B6F9-A4ADF72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E74A-43A9-46FE-AA7F-045DC776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32B-C67E-4111-A2C6-D249F3C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9324-0373-4A1F-8500-DE39022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790C-512F-4443-8413-EFDB18F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2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EB1-B946-4138-9438-7982C8E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21C0-0AF4-482C-8E35-3D213A3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9A16-6A17-4239-AFE0-C25F8A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809B-9087-427A-8CEA-D4589D8E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C2ED-A952-498D-B5A4-45919F9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49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536-51AC-4D7F-A50D-B58F7225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F9C-13D6-469D-B375-233D5B2B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D75-097F-4357-9F79-D453BF18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8F01-8795-4A9C-B6BF-FA73328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C3F9-A9AE-4785-B6DA-34B4138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96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A39B-EE9A-4DA3-A5A2-60BDCA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6A32-B366-4863-A750-91558E94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E081-440C-4705-BE08-86AF1A4D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91D4-F58B-401A-BBF7-8E9579F0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A7DB-CEFC-44BC-AE0D-B967C18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12F3-0A26-4C8E-972A-55D21B8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F79-1328-4E5C-9627-8686C8B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EE19-E688-4969-BF53-32777381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6572-57C7-42CB-A8D3-EF82962F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F76FB-9540-413E-A33D-516FFBBD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0C50-5FB9-4C1B-BBCA-F5089937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2281-EC24-4054-BB05-8AACB71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50CD-14D8-4749-B874-2A8E515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8CC32-3F8E-4450-A09E-241C033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3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610-6A60-46BA-A0F4-64991927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799B-E7DE-41F3-8BE7-DD060BC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C47ED-1F4C-43BD-A463-E8A15D3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6E28-8CF2-4A6C-9473-03FEEA8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DCFD-189C-454C-9F33-E5FFABEC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D82B-EB7D-4E6B-B31D-C2540338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AF73-8FDB-4DDE-B0C3-93D28D7F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36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DD34-255F-4CD3-B2A5-DC7FF14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93B9-9DED-406A-AB96-602941A5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4F0D-1126-47DF-8E20-A234CA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F6DA-F9FE-419F-BF27-09A7EA6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654D-9334-4AC0-AEF4-0098F31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F230-2A3F-4C4B-8D11-125841C6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52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DC3-241E-42DF-8E8D-ABDB9BF6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2291C-30B9-4C0F-B267-FDFF4B4F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0466-6C7B-42C0-8F3F-14F63BFC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769D-A681-4018-A079-231924BF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F5FB-C6CE-4659-8470-524A5D14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C098-5E84-4F90-A1AE-ECF0D45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56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F68-1756-44CE-BDFF-B4E3024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B39-FC4B-49C9-90D8-FDE8D304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99CF-FB11-4FBF-A488-EF88976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2594-92D8-4361-9244-5E263B4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852-ECE7-4DB9-80E3-F1FFAECA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69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6CAE7-2939-4160-9C2C-D9B4EE17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D607-0BBB-41F7-BE15-C9975D69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23C-44D1-48F4-8331-6E24E1E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EAA2-AC95-42F5-ACB9-B7938DC8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C855-FD19-4271-A8E4-8EA7C35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  <p:sldLayoutId id="2147484549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E68C-42AE-4BEF-BC80-02EC9D2D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7E2E-7ED7-44B0-8C6E-85973E44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C4A8-AFBD-4E33-A623-2D014A1B8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106-8180-4463-B9AE-90DCAAF0C0A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2C64-A3B5-49BF-8B55-83A210FB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CC06-FD4D-4BF0-B282-2D88E7240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Utilization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Zhaohang Chen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1C09A4-AE01-4FE7-8E29-73AC5C5A26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8/14/2019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2B64E-9702-4AE1-AE9D-B97D3B46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886753"/>
            <a:ext cx="11277599" cy="451404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Near real-time and long retention data 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	Fast data synchronization</a:t>
            </a:r>
          </a:p>
          <a:p>
            <a:pPr lvl="1"/>
            <a:r>
              <a:rPr lang="en-US" dirty="0"/>
              <a:t>	Long-term storage</a:t>
            </a:r>
          </a:p>
          <a:p>
            <a:r>
              <a:rPr lang="en-US" b="0" dirty="0">
                <a:solidFill>
                  <a:schemeClr val="accent2"/>
                </a:solidFill>
              </a:rPr>
              <a:t>Easy to query from different views of data</a:t>
            </a:r>
          </a:p>
          <a:p>
            <a:r>
              <a:rPr lang="en-US" sz="2000" b="0" dirty="0">
                <a:solidFill>
                  <a:schemeClr val="accent2"/>
                </a:solidFill>
                <a:latin typeface="Segoe UI" charset="0"/>
                <a:cs typeface="Segoe UI" charset="0"/>
              </a:rPr>
              <a:t>	</a:t>
            </a:r>
            <a:r>
              <a:rPr lang="en-US" sz="2000" b="0" dirty="0">
                <a:latin typeface="Segoe UI" charset="0"/>
                <a:cs typeface="Segoe UI" charset="0"/>
              </a:rPr>
              <a:t>From the view of e.g., platform, </a:t>
            </a:r>
            <a:r>
              <a:rPr lang="en-US" sz="2000" b="0" dirty="0" err="1">
                <a:latin typeface="Segoe UI" charset="0"/>
                <a:cs typeface="Segoe UI" charset="0"/>
              </a:rPr>
              <a:t>buildID</a:t>
            </a:r>
            <a:r>
              <a:rPr lang="en-US" sz="2000" b="0" dirty="0">
                <a:latin typeface="Segoe UI" charset="0"/>
                <a:cs typeface="Segoe UI" charset="0"/>
              </a:rPr>
              <a:t>, repo, </a:t>
            </a:r>
            <a:r>
              <a:rPr lang="en-US" sz="2000" b="0" dirty="0" err="1">
                <a:latin typeface="Segoe UI" charset="0"/>
                <a:cs typeface="Segoe UI" charset="0"/>
              </a:rPr>
              <a:t>docset</a:t>
            </a:r>
            <a:endParaRPr lang="en-US" sz="2000" b="0" dirty="0">
              <a:latin typeface="Segoe UI" charset="0"/>
              <a:cs typeface="Segoe UI" charset="0"/>
            </a:endParaRPr>
          </a:p>
          <a:p>
            <a:pPr lvl="1"/>
            <a:r>
              <a:rPr lang="en-US" dirty="0"/>
              <a:t>	Commonly known query syntax (SQL or Kusto)</a:t>
            </a:r>
          </a:p>
          <a:p>
            <a:pPr lvl="1"/>
            <a:endParaRPr lang="en-US" dirty="0"/>
          </a:p>
          <a:p>
            <a:pPr lvl="1"/>
            <a:r>
              <a:rPr lang="en-US" sz="2800" dirty="0">
                <a:solidFill>
                  <a:schemeClr val="accent2"/>
                </a:solidFill>
                <a:latin typeface="Segoe UI Semibold" charset="0"/>
                <a:cs typeface="Segoe UI Semibold" charset="0"/>
              </a:rPr>
              <a:t>Easy to visualize the data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PowerBI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Docs Portal</a:t>
            </a:r>
            <a:endParaRPr lang="en-US" dirty="0"/>
          </a:p>
          <a:p>
            <a:pPr marL="66675" lvl="2" indent="0">
              <a:buNone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89535-727A-4CDD-95E6-DB3BDEA795D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Understand customers usage of Docs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587FA3-94FE-4186-B285-06A638F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80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4100" dirty="0">
                <a:solidFill>
                  <a:schemeClr val="accent1"/>
                </a:solidFill>
              </a:rPr>
              <a:t>D</a:t>
            </a:r>
            <a:r>
              <a:rPr lang="en-US" altLang="zh-CN" sz="4100" dirty="0">
                <a:solidFill>
                  <a:schemeClr val="accent1"/>
                </a:solidFill>
              </a:rPr>
              <a:t>ata Source</a:t>
            </a:r>
            <a:endParaRPr lang="en-US" sz="4100" dirty="0">
              <a:solidFill>
                <a:schemeClr val="accent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2514D04-35E8-4412-B3FE-2B60FE75DD4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B4305FE-D090-497F-968A-E03EA2064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77925"/>
              </p:ext>
            </p:extLst>
          </p:nvPr>
        </p:nvGraphicFramePr>
        <p:xfrm>
          <a:off x="457200" y="1866900"/>
          <a:ext cx="11277599" cy="451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74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Storage 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2B64E-9702-4AE1-AE9D-B97D3B46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11277599" cy="451404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Fast data OLAP</a:t>
            </a:r>
          </a:p>
          <a:p>
            <a:pPr lvl="2"/>
            <a:r>
              <a:rPr lang="en-US" dirty="0"/>
              <a:t>Column-oriented DBMS</a:t>
            </a:r>
          </a:p>
          <a:p>
            <a:pPr lvl="2"/>
            <a:r>
              <a:rPr lang="en-US" dirty="0"/>
              <a:t>All columns indexing automatically</a:t>
            </a:r>
          </a:p>
          <a:p>
            <a:r>
              <a:rPr lang="en-US" b="0" dirty="0">
                <a:solidFill>
                  <a:schemeClr val="accent2"/>
                </a:solidFill>
              </a:rPr>
              <a:t>Support Structured, Semi-</a:t>
            </a:r>
            <a:r>
              <a:rPr lang="en-US" b="0" dirty="0" err="1">
                <a:solidFill>
                  <a:schemeClr val="accent2"/>
                </a:solidFill>
              </a:rPr>
              <a:t>Sturctured</a:t>
            </a:r>
            <a:r>
              <a:rPr lang="en-US" b="0" dirty="0">
                <a:solidFill>
                  <a:schemeClr val="accent2"/>
                </a:solidFill>
              </a:rPr>
              <a:t> and Unstructured data </a:t>
            </a:r>
          </a:p>
          <a:p>
            <a:pPr lvl="2"/>
            <a:r>
              <a:rPr lang="en-US" dirty="0"/>
              <a:t>Dynamic type</a:t>
            </a:r>
          </a:p>
          <a:p>
            <a:pPr lvl="2"/>
            <a:r>
              <a:rPr lang="en-US" b="0" dirty="0"/>
              <a:t>String related quer</a:t>
            </a:r>
            <a:r>
              <a:rPr lang="en-US" dirty="0"/>
              <a:t>y</a:t>
            </a:r>
            <a:endParaRPr lang="en-US" b="0" dirty="0"/>
          </a:p>
          <a:p>
            <a:r>
              <a:rPr lang="en-US" b="0" dirty="0">
                <a:solidFill>
                  <a:schemeClr val="accent2"/>
                </a:solidFill>
              </a:rPr>
              <a:t>Design for large volumes of logs from streaming sources</a:t>
            </a:r>
          </a:p>
          <a:p>
            <a:pPr lvl="2"/>
            <a:r>
              <a:rPr lang="en-US" dirty="0"/>
              <a:t>Read, append-many; delete, update almost never</a:t>
            </a:r>
          </a:p>
          <a:p>
            <a:pPr lvl="2"/>
            <a:r>
              <a:rPr lang="en-US" dirty="0"/>
              <a:t>Build-in support ingesting data from Event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89535-727A-4CDD-95E6-DB3BDEA795DA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/>
          <a:p>
            <a:r>
              <a:rPr lang="en-US" dirty="0"/>
              <a:t>- Single location: Azure Data Explorer (Kusto)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7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BAD1F3-1B67-480C-83CD-180470DBCB1E}"/>
              </a:ext>
            </a:extLst>
          </p:cNvPr>
          <p:cNvSpPr/>
          <p:nvPr/>
        </p:nvSpPr>
        <p:spPr>
          <a:xfrm>
            <a:off x="112372" y="972273"/>
            <a:ext cx="914400" cy="839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Build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2255B-D5D5-4821-BFAE-EBBEE1898A18}"/>
              </a:ext>
            </a:extLst>
          </p:cNvPr>
          <p:cNvGrpSpPr/>
          <p:nvPr/>
        </p:nvGrpSpPr>
        <p:grpSpPr>
          <a:xfrm>
            <a:off x="8537252" y="138517"/>
            <a:ext cx="1719309" cy="2526929"/>
            <a:chOff x="8205849" y="278880"/>
            <a:chExt cx="1719309" cy="124099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F2FC76A-F1A4-4C5D-B639-5901E82E5273}"/>
                </a:ext>
              </a:extLst>
            </p:cNvPr>
            <p:cNvSpPr/>
            <p:nvPr/>
          </p:nvSpPr>
          <p:spPr>
            <a:xfrm>
              <a:off x="8205849" y="278880"/>
              <a:ext cx="1719309" cy="124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D4E0C-95FA-4912-AA98-945BD3A45EE4}"/>
                </a:ext>
              </a:extLst>
            </p:cNvPr>
            <p:cNvSpPr txBox="1"/>
            <p:nvPr/>
          </p:nvSpPr>
          <p:spPr>
            <a:xfrm>
              <a:off x="8246353" y="291743"/>
              <a:ext cx="1638300" cy="36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 Storage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FC4DEB-4B96-4280-AB82-ED2A05833E1E}"/>
                </a:ext>
              </a:extLst>
            </p:cNvPr>
            <p:cNvSpPr/>
            <p:nvPr/>
          </p:nvSpPr>
          <p:spPr>
            <a:xfrm>
              <a:off x="8488589" y="538337"/>
              <a:ext cx="1203709" cy="3371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 log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08BEA0-F961-47F7-A2BE-15E3739FC9A3}"/>
              </a:ext>
            </a:extLst>
          </p:cNvPr>
          <p:cNvGrpSpPr/>
          <p:nvPr/>
        </p:nvGrpSpPr>
        <p:grpSpPr>
          <a:xfrm>
            <a:off x="3683513" y="103222"/>
            <a:ext cx="3454064" cy="2562224"/>
            <a:chOff x="4315946" y="750198"/>
            <a:chExt cx="2380327" cy="168690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4ECA5D-5EC3-4680-8206-FFAC6768424F}"/>
                </a:ext>
              </a:extLst>
            </p:cNvPr>
            <p:cNvSpPr/>
            <p:nvPr/>
          </p:nvSpPr>
          <p:spPr>
            <a:xfrm>
              <a:off x="4346481" y="750198"/>
              <a:ext cx="2349792" cy="168690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20C9A-C06B-4BA2-8FA9-839A8C4494D7}"/>
                </a:ext>
              </a:extLst>
            </p:cNvPr>
            <p:cNvSpPr txBox="1"/>
            <p:nvPr/>
          </p:nvSpPr>
          <p:spPr>
            <a:xfrm>
              <a:off x="4315946" y="787282"/>
              <a:ext cx="2349792" cy="24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Event-based Azure Function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F64544-67CB-459A-BF19-4383F1EF1195}"/>
              </a:ext>
            </a:extLst>
          </p:cNvPr>
          <p:cNvGrpSpPr/>
          <p:nvPr/>
        </p:nvGrpSpPr>
        <p:grpSpPr>
          <a:xfrm>
            <a:off x="3981137" y="561987"/>
            <a:ext cx="1356911" cy="1992091"/>
            <a:chOff x="-2152398" y="3171329"/>
            <a:chExt cx="1695197" cy="24942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17A996-B18F-45C9-9CB0-0D412E05C714}"/>
                </a:ext>
              </a:extLst>
            </p:cNvPr>
            <p:cNvSpPr/>
            <p:nvPr/>
          </p:nvSpPr>
          <p:spPr>
            <a:xfrm>
              <a:off x="-2152398" y="3171329"/>
              <a:ext cx="1695197" cy="24942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C0DEC7-6ECF-4E5B-861B-14DFAD065EC2}"/>
                </a:ext>
              </a:extLst>
            </p:cNvPr>
            <p:cNvSpPr txBox="1"/>
            <p:nvPr/>
          </p:nvSpPr>
          <p:spPr>
            <a:xfrm>
              <a:off x="-1796541" y="3192503"/>
              <a:ext cx="91151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4C9B7D-5925-49A3-A3EE-C15247CBBD65}"/>
                </a:ext>
              </a:extLst>
            </p:cNvPr>
            <p:cNvSpPr/>
            <p:nvPr/>
          </p:nvSpPr>
          <p:spPr>
            <a:xfrm>
              <a:off x="-1947021" y="4624908"/>
              <a:ext cx="1248699" cy="944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988892-23D9-4DF3-A38D-070D2A65C484}"/>
                </a:ext>
              </a:extLst>
            </p:cNvPr>
            <p:cNvSpPr/>
            <p:nvPr/>
          </p:nvSpPr>
          <p:spPr>
            <a:xfrm>
              <a:off x="-1947021" y="4119597"/>
              <a:ext cx="1248699" cy="3922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Config </a:t>
              </a:r>
              <a:r>
                <a:rPr lang="en-US" sz="1400" dirty="0" err="1">
                  <a:solidFill>
                    <a:prstClr val="black"/>
                  </a:solidFill>
                  <a:latin typeface="Calibri" panose="020F0502020204030204"/>
                </a:rPr>
                <a:t>url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350425-C925-46BD-9A72-254F2C58EEA3}"/>
                </a:ext>
              </a:extLst>
            </p:cNvPr>
            <p:cNvSpPr/>
            <p:nvPr/>
          </p:nvSpPr>
          <p:spPr>
            <a:xfrm>
              <a:off x="-1947021" y="3652987"/>
              <a:ext cx="1248699" cy="345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url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E9A6940-1395-4624-87AA-168E64B96911}"/>
              </a:ext>
            </a:extLst>
          </p:cNvPr>
          <p:cNvSpPr/>
          <p:nvPr/>
        </p:nvSpPr>
        <p:spPr>
          <a:xfrm>
            <a:off x="5617436" y="1770471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ngest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D9A9C-FAA9-4DD3-844D-112747AEAA4F}"/>
              </a:ext>
            </a:extLst>
          </p:cNvPr>
          <p:cNvGrpSpPr/>
          <p:nvPr/>
        </p:nvGrpSpPr>
        <p:grpSpPr>
          <a:xfrm>
            <a:off x="1026772" y="1166116"/>
            <a:ext cx="582986" cy="276999"/>
            <a:chOff x="1026772" y="1166116"/>
            <a:chExt cx="582986" cy="276999"/>
          </a:xfrm>
        </p:grpSpPr>
        <p:cxnSp>
          <p:nvCxnSpPr>
            <p:cNvPr id="114" name="Straight Arrow Connector 113" descr="Send">
              <a:extLst>
                <a:ext uri="{FF2B5EF4-FFF2-40B4-BE49-F238E27FC236}">
                  <a16:creationId xmlns:a16="http://schemas.microsoft.com/office/drawing/2014/main" id="{30D6D88F-2DAE-45B7-AD13-EEC5D4483C7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1026772" y="1392259"/>
              <a:ext cx="582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DE6977B-FF0C-4141-89D4-7F2838B5E736}"/>
                </a:ext>
              </a:extLst>
            </p:cNvPr>
            <p:cNvSpPr txBox="1"/>
            <p:nvPr/>
          </p:nvSpPr>
          <p:spPr>
            <a:xfrm>
              <a:off x="1071689" y="1166116"/>
              <a:ext cx="51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send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AF46C5-1378-4E34-B755-36BDD2CF427E}"/>
              </a:ext>
            </a:extLst>
          </p:cNvPr>
          <p:cNvGrpSpPr/>
          <p:nvPr/>
        </p:nvGrpSpPr>
        <p:grpSpPr>
          <a:xfrm>
            <a:off x="3045153" y="1166116"/>
            <a:ext cx="682669" cy="276999"/>
            <a:chOff x="3045153" y="1166116"/>
            <a:chExt cx="682669" cy="2769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4AC80D-309D-419E-8A35-E1A7544CD5BE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 flipV="1">
              <a:off x="3045153" y="1384334"/>
              <a:ext cx="682669" cy="7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D9EC1C-7BF5-4C69-8F36-07B4D4D8AB0B}"/>
                </a:ext>
              </a:extLst>
            </p:cNvPr>
            <p:cNvSpPr txBox="1"/>
            <p:nvPr/>
          </p:nvSpPr>
          <p:spPr>
            <a:xfrm>
              <a:off x="3080795" y="1166116"/>
              <a:ext cx="575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listen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946F7F-1A2F-4D94-B6AE-C7E352BA17D0}"/>
              </a:ext>
            </a:extLst>
          </p:cNvPr>
          <p:cNvSpPr/>
          <p:nvPr/>
        </p:nvSpPr>
        <p:spPr>
          <a:xfrm>
            <a:off x="5617436" y="944874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532C21-1C98-4089-BBCF-BB9658B068F8}"/>
              </a:ext>
            </a:extLst>
          </p:cNvPr>
          <p:cNvCxnSpPr>
            <a:cxnSpLocks/>
            <a:stCxn id="35" idx="3"/>
            <a:endCxn id="124" idx="1"/>
          </p:cNvCxnSpPr>
          <p:nvPr/>
        </p:nvCxnSpPr>
        <p:spPr>
          <a:xfrm flipV="1">
            <a:off x="5145044" y="1254956"/>
            <a:ext cx="472392" cy="22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04D60F-A28A-40CC-8CD0-55490825D237}"/>
              </a:ext>
            </a:extLst>
          </p:cNvPr>
          <p:cNvCxnSpPr>
            <a:cxnSpLocks/>
            <a:stCxn id="36" idx="3"/>
            <a:endCxn id="124" idx="1"/>
          </p:cNvCxnSpPr>
          <p:nvPr/>
        </p:nvCxnSpPr>
        <p:spPr>
          <a:xfrm>
            <a:off x="5145044" y="1084826"/>
            <a:ext cx="472392" cy="17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5872D-D5FF-4CE5-828A-352411AC1386}"/>
              </a:ext>
            </a:extLst>
          </p:cNvPr>
          <p:cNvCxnSpPr>
            <a:stCxn id="124" idx="2"/>
            <a:endCxn id="104" idx="0"/>
          </p:cNvCxnSpPr>
          <p:nvPr/>
        </p:nvCxnSpPr>
        <p:spPr>
          <a:xfrm>
            <a:off x="6258632" y="1565038"/>
            <a:ext cx="0" cy="2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873859-C94F-4302-8D3E-C4AE798333EB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 flipV="1">
            <a:off x="5145044" y="2080553"/>
            <a:ext cx="472392" cy="1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3D8AC5-039C-4597-B853-B63469944AA6}"/>
              </a:ext>
            </a:extLst>
          </p:cNvPr>
          <p:cNvGrpSpPr/>
          <p:nvPr/>
        </p:nvGrpSpPr>
        <p:grpSpPr>
          <a:xfrm>
            <a:off x="1609758" y="882863"/>
            <a:ext cx="1435395" cy="1008307"/>
            <a:chOff x="1645082" y="973337"/>
            <a:chExt cx="1435395" cy="100830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53F7AA-830A-49D9-91D7-32F4A5AEA651}"/>
                </a:ext>
              </a:extLst>
            </p:cNvPr>
            <p:cNvGrpSpPr/>
            <p:nvPr/>
          </p:nvGrpSpPr>
          <p:grpSpPr>
            <a:xfrm>
              <a:off x="1645082" y="973337"/>
              <a:ext cx="1435395" cy="1008307"/>
              <a:chOff x="1430303" y="1053361"/>
              <a:chExt cx="1435395" cy="100830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ED909-441D-4260-91AD-6D4F4C5F3448}"/>
                  </a:ext>
                </a:extLst>
              </p:cNvPr>
              <p:cNvSpPr/>
              <p:nvPr/>
            </p:nvSpPr>
            <p:spPr>
              <a:xfrm>
                <a:off x="1430303" y="1063846"/>
                <a:ext cx="1435395" cy="99782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9CC90E-3DA3-47FC-8D12-0BBBF6D4C56F}"/>
                  </a:ext>
                </a:extLst>
              </p:cNvPr>
              <p:cNvGrpSpPr/>
              <p:nvPr/>
            </p:nvGrpSpPr>
            <p:grpSpPr>
              <a:xfrm>
                <a:off x="1557363" y="1053361"/>
                <a:ext cx="1182830" cy="736702"/>
                <a:chOff x="1240967" y="300205"/>
                <a:chExt cx="1631968" cy="103412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E3198D0-09A6-487E-B020-CC3B6A9ECD3C}"/>
                    </a:ext>
                  </a:extLst>
                </p:cNvPr>
                <p:cNvSpPr/>
                <p:nvPr/>
              </p:nvSpPr>
              <p:spPr>
                <a:xfrm>
                  <a:off x="124096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0005685-0F9E-4453-BC5C-3E9A5D88230D}"/>
                    </a:ext>
                  </a:extLst>
                </p:cNvPr>
                <p:cNvSpPr/>
                <p:nvPr/>
              </p:nvSpPr>
              <p:spPr>
                <a:xfrm>
                  <a:off x="1658832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611D40-BA60-4591-A842-ACAAE89CA4E3}"/>
                    </a:ext>
                  </a:extLst>
                </p:cNvPr>
                <p:cNvSpPr/>
                <p:nvPr/>
              </p:nvSpPr>
              <p:spPr>
                <a:xfrm>
                  <a:off x="211967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4A38352-F476-4C0F-BAE5-F0680F107E10}"/>
                    </a:ext>
                  </a:extLst>
                </p:cNvPr>
                <p:cNvSpPr/>
                <p:nvPr/>
              </p:nvSpPr>
              <p:spPr>
                <a:xfrm>
                  <a:off x="2575224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D46FD6-5912-46E5-9100-7A96D16F6D99}"/>
                    </a:ext>
                  </a:extLst>
                </p:cNvPr>
                <p:cNvSpPr txBox="1"/>
                <p:nvPr/>
              </p:nvSpPr>
              <p:spPr>
                <a:xfrm>
                  <a:off x="1452761" y="300205"/>
                  <a:ext cx="1329070" cy="388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Event Hub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744FF-7126-449B-900C-8F5F18518085}"/>
                </a:ext>
              </a:extLst>
            </p:cNvPr>
            <p:cNvSpPr txBox="1"/>
            <p:nvPr/>
          </p:nvSpPr>
          <p:spPr>
            <a:xfrm>
              <a:off x="1954088" y="1690565"/>
              <a:ext cx="809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events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592EAEC-1B33-40AC-9E86-579AE0F9CC6F}"/>
              </a:ext>
            </a:extLst>
          </p:cNvPr>
          <p:cNvSpPr txBox="1"/>
          <p:nvPr/>
        </p:nvSpPr>
        <p:spPr>
          <a:xfrm>
            <a:off x="7244314" y="86966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1D9F8B-3B9C-4308-8104-F8053588F9BC}"/>
              </a:ext>
            </a:extLst>
          </p:cNvPr>
          <p:cNvSpPr txBox="1"/>
          <p:nvPr/>
        </p:nvSpPr>
        <p:spPr>
          <a:xfrm>
            <a:off x="7279372" y="1647851"/>
            <a:ext cx="61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read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036213-AC97-404B-B5FD-C0D149BD504D}"/>
              </a:ext>
            </a:extLst>
          </p:cNvPr>
          <p:cNvGrpSpPr/>
          <p:nvPr/>
        </p:nvGrpSpPr>
        <p:grpSpPr>
          <a:xfrm>
            <a:off x="223284" y="3087901"/>
            <a:ext cx="10910035" cy="2143214"/>
            <a:chOff x="112372" y="3087901"/>
            <a:chExt cx="11020947" cy="214321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E098F1-233D-4CDF-AA94-D672183233D7}"/>
                </a:ext>
              </a:extLst>
            </p:cNvPr>
            <p:cNvSpPr/>
            <p:nvPr/>
          </p:nvSpPr>
          <p:spPr>
            <a:xfrm>
              <a:off x="112372" y="3087901"/>
              <a:ext cx="11020947" cy="214321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C4143D-A509-46F9-9B92-2F89848EEEE1}"/>
                </a:ext>
              </a:extLst>
            </p:cNvPr>
            <p:cNvSpPr txBox="1"/>
            <p:nvPr/>
          </p:nvSpPr>
          <p:spPr>
            <a:xfrm>
              <a:off x="3524351" y="3106740"/>
              <a:ext cx="32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Data Explorer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6452E6D-4C36-4B0D-933A-380AE8FD556F}"/>
              </a:ext>
            </a:extLst>
          </p:cNvPr>
          <p:cNvSpPr/>
          <p:nvPr/>
        </p:nvSpPr>
        <p:spPr>
          <a:xfrm>
            <a:off x="5535352" y="3566499"/>
            <a:ext cx="1369886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job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A7293-F387-4059-AE67-B114BD4D6DAC}"/>
              </a:ext>
            </a:extLst>
          </p:cNvPr>
          <p:cNvSpPr/>
          <p:nvPr/>
        </p:nvSpPr>
        <p:spPr>
          <a:xfrm>
            <a:off x="1058681" y="4507091"/>
            <a:ext cx="1088888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completed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B40E3-0D14-41E4-9751-6B0A474E8987}"/>
              </a:ext>
            </a:extLst>
          </p:cNvPr>
          <p:cNvSpPr/>
          <p:nvPr/>
        </p:nvSpPr>
        <p:spPr>
          <a:xfrm>
            <a:off x="3367628" y="4499511"/>
            <a:ext cx="1088163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</a:t>
            </a:r>
            <a:r>
              <a:rPr lang="en-US" sz="1200" dirty="0" err="1">
                <a:solidFill>
                  <a:prstClr val="black"/>
                </a:solidFill>
              </a:rPr>
              <a:t>docset</a:t>
            </a:r>
            <a:r>
              <a:rPr lang="en-US" sz="1200" dirty="0">
                <a:solidFill>
                  <a:prstClr val="black"/>
                </a:solidFill>
              </a:rPr>
              <a:t>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687A4B-E1C4-4C36-8349-0E5A61C5C431}"/>
              </a:ext>
            </a:extLst>
          </p:cNvPr>
          <p:cNvSpPr/>
          <p:nvPr/>
        </p:nvSpPr>
        <p:spPr>
          <a:xfrm>
            <a:off x="7613552" y="4487647"/>
            <a:ext cx="1023386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error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4AAADB-DD65-49E2-A008-FA59C442FDB8}"/>
              </a:ext>
            </a:extLst>
          </p:cNvPr>
          <p:cNvSpPr/>
          <p:nvPr/>
        </p:nvSpPr>
        <p:spPr>
          <a:xfrm>
            <a:off x="5235967" y="4499511"/>
            <a:ext cx="1217467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</a:rPr>
              <a:t>Build job  repository view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DD838-D9FC-4C46-8FB9-2F58FBAAA66A}"/>
              </a:ext>
            </a:extLst>
          </p:cNvPr>
          <p:cNvSpPr/>
          <p:nvPr/>
        </p:nvSpPr>
        <p:spPr>
          <a:xfrm>
            <a:off x="9103217" y="4487647"/>
            <a:ext cx="1257102" cy="513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24A11-3D52-4D1F-897C-C2A9BE3B15D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1603125" y="4079531"/>
            <a:ext cx="4617170" cy="4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BDDA7C-FA1B-4DF2-846A-E9EA7EB09EDD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6220295" y="4079531"/>
            <a:ext cx="3511473" cy="40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60C099-CD6B-4785-A220-1E4CB71201CA}"/>
              </a:ext>
            </a:extLst>
          </p:cNvPr>
          <p:cNvSpPr txBox="1"/>
          <p:nvPr/>
        </p:nvSpPr>
        <p:spPr>
          <a:xfrm>
            <a:off x="5023682" y="4095482"/>
            <a:ext cx="22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Policy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9BEA20-5270-40D0-ADE8-AB76BD0D023D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3911710" y="4079531"/>
            <a:ext cx="2308585" cy="41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666051-7549-4998-9115-95A8477C4E1A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6220295" y="4079531"/>
            <a:ext cx="1904950" cy="40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ED52E5-CB5D-445A-8A11-BE6D699715C9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flipH="1">
            <a:off x="5844701" y="4079531"/>
            <a:ext cx="375594" cy="41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539911-C722-487C-9856-E56C0E62A4A5}"/>
              </a:ext>
            </a:extLst>
          </p:cNvPr>
          <p:cNvGrpSpPr/>
          <p:nvPr/>
        </p:nvGrpSpPr>
        <p:grpSpPr>
          <a:xfrm>
            <a:off x="6104330" y="2390636"/>
            <a:ext cx="735997" cy="1175863"/>
            <a:chOff x="6104330" y="2390635"/>
            <a:chExt cx="735997" cy="1577259"/>
          </a:xfrm>
        </p:grpSpPr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170ADA22-45B6-4C6D-AEE6-745C6DC34FA9}"/>
                </a:ext>
              </a:extLst>
            </p:cNvPr>
            <p:cNvSpPr/>
            <p:nvPr/>
          </p:nvSpPr>
          <p:spPr>
            <a:xfrm>
              <a:off x="6104330" y="2390635"/>
              <a:ext cx="286457" cy="15772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98A187-79EB-4B6C-9B24-30F9C769AB28}"/>
                </a:ext>
              </a:extLst>
            </p:cNvPr>
            <p:cNvSpPr txBox="1"/>
            <p:nvPr/>
          </p:nvSpPr>
          <p:spPr>
            <a:xfrm>
              <a:off x="6258632" y="2843340"/>
              <a:ext cx="581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924CE-D006-4DA9-9487-2EF0694373D1}"/>
              </a:ext>
            </a:extLst>
          </p:cNvPr>
          <p:cNvGrpSpPr/>
          <p:nvPr/>
        </p:nvGrpSpPr>
        <p:grpSpPr>
          <a:xfrm>
            <a:off x="6204144" y="5231115"/>
            <a:ext cx="2301777" cy="1088699"/>
            <a:chOff x="7802884" y="5231116"/>
            <a:chExt cx="2301777" cy="1088699"/>
          </a:xfrm>
        </p:grpSpPr>
        <p:sp>
          <p:nvSpPr>
            <p:cNvPr id="60" name="Arrow: Bent-Up 59">
              <a:extLst>
                <a:ext uri="{FF2B5EF4-FFF2-40B4-BE49-F238E27FC236}">
                  <a16:creationId xmlns:a16="http://schemas.microsoft.com/office/drawing/2014/main" id="{7BB17634-2978-4070-AB46-D08E874477E2}"/>
                </a:ext>
              </a:extLst>
            </p:cNvPr>
            <p:cNvSpPr/>
            <p:nvPr/>
          </p:nvSpPr>
          <p:spPr>
            <a:xfrm rot="5400000">
              <a:off x="7484476" y="5549524"/>
              <a:ext cx="1088699" cy="45188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ECC3E7-F03D-44B1-A704-C6B553FB828B}"/>
                </a:ext>
              </a:extLst>
            </p:cNvPr>
            <p:cNvSpPr txBox="1"/>
            <p:nvPr/>
          </p:nvSpPr>
          <p:spPr>
            <a:xfrm>
              <a:off x="7802884" y="5504224"/>
              <a:ext cx="230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Query (Kusto language)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E29A25-890C-42A5-96BB-2EED9A1F3D27}"/>
              </a:ext>
            </a:extLst>
          </p:cNvPr>
          <p:cNvGrpSpPr/>
          <p:nvPr/>
        </p:nvGrpSpPr>
        <p:grpSpPr>
          <a:xfrm>
            <a:off x="6664556" y="5833382"/>
            <a:ext cx="1567741" cy="972864"/>
            <a:chOff x="8265769" y="5837186"/>
            <a:chExt cx="2462482" cy="82350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0AD157B-8B77-4599-8AAA-E42FD2193A1C}"/>
                </a:ext>
              </a:extLst>
            </p:cNvPr>
            <p:cNvSpPr/>
            <p:nvPr/>
          </p:nvSpPr>
          <p:spPr>
            <a:xfrm>
              <a:off x="8265769" y="5841981"/>
              <a:ext cx="2462482" cy="81870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7C1CD3-5159-430D-8DD9-3566E51C0CA1}"/>
                </a:ext>
              </a:extLst>
            </p:cNvPr>
            <p:cNvSpPr txBox="1"/>
            <p:nvPr/>
          </p:nvSpPr>
          <p:spPr>
            <a:xfrm>
              <a:off x="8459470" y="5837186"/>
              <a:ext cx="2027963" cy="31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Power BI</a:t>
              </a: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454808D-5B9F-4EAD-B539-E644ED47F036}"/>
              </a:ext>
            </a:extLst>
          </p:cNvPr>
          <p:cNvSpPr/>
          <p:nvPr/>
        </p:nvSpPr>
        <p:spPr>
          <a:xfrm>
            <a:off x="6970336" y="6184657"/>
            <a:ext cx="993239" cy="5497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PowerBI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7C2E37-4AA5-487F-A8A1-29423CE5074F}"/>
              </a:ext>
            </a:extLst>
          </p:cNvPr>
          <p:cNvSpPr/>
          <p:nvPr/>
        </p:nvSpPr>
        <p:spPr>
          <a:xfrm>
            <a:off x="8819992" y="1580204"/>
            <a:ext cx="1203709" cy="677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DF5DF5-C104-428E-B0A4-7B36D8285ED3}"/>
              </a:ext>
            </a:extLst>
          </p:cNvPr>
          <p:cNvCxnSpPr>
            <a:cxnSpLocks/>
            <a:stCxn id="100" idx="1"/>
            <a:endCxn id="124" idx="3"/>
          </p:cNvCxnSpPr>
          <p:nvPr/>
        </p:nvCxnSpPr>
        <p:spPr>
          <a:xfrm flipH="1">
            <a:off x="6899828" y="1010043"/>
            <a:ext cx="1920164" cy="24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B9D13F-99E6-47B1-A9C2-F0F3212C2848}"/>
              </a:ext>
            </a:extLst>
          </p:cNvPr>
          <p:cNvCxnSpPr>
            <a:stCxn id="109" idx="1"/>
            <a:endCxn id="124" idx="3"/>
          </p:cNvCxnSpPr>
          <p:nvPr/>
        </p:nvCxnSpPr>
        <p:spPr>
          <a:xfrm flipH="1" flipV="1">
            <a:off x="6899828" y="1254956"/>
            <a:ext cx="1920164" cy="6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069B1B-89F7-4715-8D17-B622A3C749D5}"/>
              </a:ext>
            </a:extLst>
          </p:cNvPr>
          <p:cNvSpPr txBox="1"/>
          <p:nvPr/>
        </p:nvSpPr>
        <p:spPr>
          <a:xfrm>
            <a:off x="370221" y="168633"/>
            <a:ext cx="238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Achieve push mode (real-time view)</a:t>
            </a:r>
          </a:p>
          <a:p>
            <a:pPr algn="ctr"/>
            <a:endParaRPr lang="en-US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B18C18E-1F79-42A4-8C5C-5029AE6C33C2}"/>
              </a:ext>
            </a:extLst>
          </p:cNvPr>
          <p:cNvSpPr txBox="1"/>
          <p:nvPr/>
        </p:nvSpPr>
        <p:spPr>
          <a:xfrm>
            <a:off x="10360319" y="1176704"/>
            <a:ext cx="171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altLang="zh-CN" b="1" dirty="0"/>
              <a:t>andle event</a:t>
            </a:r>
          </a:p>
          <a:p>
            <a:pPr algn="ctr"/>
            <a:r>
              <a:rPr lang="en-US" altLang="zh-CN" b="1" dirty="0"/>
              <a:t>size limit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FBB3DF-48F7-40A9-8F91-A3BEDA42E61D}"/>
              </a:ext>
            </a:extLst>
          </p:cNvPr>
          <p:cNvSpPr txBox="1"/>
          <p:nvPr/>
        </p:nvSpPr>
        <p:spPr>
          <a:xfrm>
            <a:off x="7856903" y="3246073"/>
            <a:ext cx="300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Better data view for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 data for BI</a:t>
            </a:r>
          </a:p>
          <a:p>
            <a:pPr algn="ctr"/>
            <a:endParaRPr lang="en-US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593862-A20D-427E-AD76-A017D750921C}"/>
              </a:ext>
            </a:extLst>
          </p:cNvPr>
          <p:cNvSpPr txBox="1"/>
          <p:nvPr/>
        </p:nvSpPr>
        <p:spPr>
          <a:xfrm>
            <a:off x="8361278" y="5476501"/>
            <a:ext cx="212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altLang="zh-CN" b="1" dirty="0"/>
              <a:t>andle</a:t>
            </a:r>
          </a:p>
          <a:p>
            <a:pPr algn="ctr"/>
            <a:r>
              <a:rPr lang="en-US" b="1" dirty="0" err="1">
                <a:solidFill>
                  <a:prstClr val="black"/>
                </a:solidFill>
              </a:rPr>
              <a:t>DirectQuery</a:t>
            </a:r>
            <a:endParaRPr lang="en-US" altLang="zh-CN" b="1" dirty="0"/>
          </a:p>
          <a:p>
            <a:pPr algn="ctr"/>
            <a:r>
              <a:rPr lang="en-US" altLang="zh-CN" b="1" dirty="0"/>
              <a:t>mode limitation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8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4" grpId="0" animBg="1"/>
      <p:bldP spid="124" grpId="0" animBg="1"/>
      <p:bldP spid="165" grpId="0"/>
      <p:bldP spid="166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67" grpId="0"/>
      <p:bldP spid="91" grpId="0" animBg="1"/>
      <p:bldP spid="109" grpId="0" animBg="1"/>
      <p:bldP spid="18" grpId="0"/>
      <p:bldP spid="102" grpId="0"/>
      <p:bldP spid="110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EEBE9-B59A-4F0F-9B15-8B28290C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 work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D2B64E-9702-4AE1-AE9D-B97D3B46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11277599" cy="4514047"/>
          </a:xfrm>
        </p:spPr>
        <p:txBody>
          <a:bodyPr/>
          <a:lstStyle/>
          <a:p>
            <a:r>
              <a:rPr lang="en-US" b="0" dirty="0">
                <a:solidFill>
                  <a:schemeClr val="accent2"/>
                </a:solidFill>
              </a:rPr>
              <a:t>Configuration Source</a:t>
            </a:r>
          </a:p>
          <a:p>
            <a:r>
              <a:rPr lang="en-US" b="0" dirty="0">
                <a:solidFill>
                  <a:schemeClr val="accent2"/>
                </a:solidFill>
              </a:rPr>
              <a:t>Error info</a:t>
            </a:r>
          </a:p>
          <a:p>
            <a:r>
              <a:rPr lang="en-US" b="0" dirty="0">
                <a:solidFill>
                  <a:schemeClr val="accent2"/>
                </a:solidFill>
              </a:rPr>
              <a:t>Make up past data</a:t>
            </a:r>
          </a:p>
          <a:p>
            <a:r>
              <a:rPr lang="en-US" b="0" dirty="0">
                <a:solidFill>
                  <a:schemeClr val="accent2"/>
                </a:solidFill>
              </a:rPr>
              <a:t>Markdown Extension</a:t>
            </a:r>
          </a:p>
          <a:p>
            <a:r>
              <a:rPr lang="en-US" b="0">
                <a:solidFill>
                  <a:schemeClr val="accent2"/>
                </a:solidFill>
              </a:rPr>
              <a:t>…</a:t>
            </a:r>
          </a:p>
          <a:p>
            <a:endParaRPr lang="en-US" b="0" dirty="0">
              <a:solidFill>
                <a:schemeClr val="accent2"/>
              </a:solidFill>
            </a:endParaRPr>
          </a:p>
          <a:p>
            <a:endParaRPr lang="en-US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587FA3-94FE-4186-B285-06A638F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23423374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00CAE05C0D044900EB292D4BCA15A" ma:contentTypeVersion="11" ma:contentTypeDescription="Create a new document." ma:contentTypeScope="" ma:versionID="d57bc9f308913046d80b15b5d26d611c">
  <xsd:schema xmlns:xsd="http://www.w3.org/2001/XMLSchema" xmlns:xs="http://www.w3.org/2001/XMLSchema" xmlns:p="http://schemas.microsoft.com/office/2006/metadata/properties" xmlns:ns1="http://schemas.microsoft.com/sharepoint/v3" xmlns:ns3="87454429-d155-4ce5-b24c-c07ab0e11ef9" xmlns:ns4="81297d1a-e69a-469a-a2db-bec8d2459064" targetNamespace="http://schemas.microsoft.com/office/2006/metadata/properties" ma:root="true" ma:fieldsID="5f626c21f13efa5da73dffce7e632cb8" ns1:_="" ns3:_="" ns4:_="">
    <xsd:import namespace="http://schemas.microsoft.com/sharepoint/v3"/>
    <xsd:import namespace="87454429-d155-4ce5-b24c-c07ab0e11ef9"/>
    <xsd:import namespace="81297d1a-e69a-469a-a2db-bec8d24590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54429-d155-4ce5-b24c-c07ab0e11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97d1a-e69a-469a-a2db-bec8d2459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588CC5E-679E-4D83-9587-CDEB40DF1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454429-d155-4ce5-b24c-c07ab0e11ef9"/>
    <ds:schemaRef ds:uri="81297d1a-e69a-469a-a2db-bec8d24590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Segoe Pro</vt:lpstr>
      <vt:lpstr>Segoe Pro Semibold</vt:lpstr>
      <vt:lpstr>Segoe Semibold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Office Theme</vt:lpstr>
      <vt:lpstr>Feature Utilization</vt:lpstr>
      <vt:lpstr>Requirements</vt:lpstr>
      <vt:lpstr>Demo</vt:lpstr>
      <vt:lpstr>Data Source</vt:lpstr>
      <vt:lpstr>Data Storage  </vt:lpstr>
      <vt:lpstr>PowerPoint Presentation</vt:lpstr>
      <vt:lpstr>Future work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2019-08-15T14:03:06Z</dcterms:created>
  <dcterms:modified xsi:type="dcterms:W3CDTF">2019-09-16T07:10:12Z</dcterms:modified>
</cp:coreProperties>
</file>