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6D492-2678-4A57-A46C-564038AD45A1}" v="96" dt="2019-08-10T06:52:02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hang Chen" userId="e643d5e2-a1f5-413a-8a9e-7e38d4b08c70" providerId="ADAL" clId="{0E36D492-2678-4A57-A46C-564038AD45A1}"/>
    <pc:docChg chg="undo custSel modSld">
      <pc:chgData name="Zhaohang Chen" userId="e643d5e2-a1f5-413a-8a9e-7e38d4b08c70" providerId="ADAL" clId="{0E36D492-2678-4A57-A46C-564038AD45A1}" dt="2019-08-10T06:52:02.454" v="677" actId="164"/>
      <pc:docMkLst>
        <pc:docMk/>
      </pc:docMkLst>
      <pc:sldChg chg="addSp delSp modSp">
        <pc:chgData name="Zhaohang Chen" userId="e643d5e2-a1f5-413a-8a9e-7e38d4b08c70" providerId="ADAL" clId="{0E36D492-2678-4A57-A46C-564038AD45A1}" dt="2019-08-10T06:52:02.454" v="677" actId="164"/>
        <pc:sldMkLst>
          <pc:docMk/>
          <pc:sldMk cId="2677811914" sldId="256"/>
        </pc:sldMkLst>
        <pc:spChg chg="mod">
          <ac:chgData name="Zhaohang Chen" userId="e643d5e2-a1f5-413a-8a9e-7e38d4b08c70" providerId="ADAL" clId="{0E36D492-2678-4A57-A46C-564038AD45A1}" dt="2019-08-10T06:48:03.576" v="608" actId="20577"/>
          <ac:spMkLst>
            <pc:docMk/>
            <pc:sldMk cId="2677811914" sldId="256"/>
            <ac:spMk id="5" creationId="{AE3198D0-09A6-487E-B020-CC3B6A9ECD3C}"/>
          </ac:spMkLst>
        </pc:spChg>
        <pc:spChg chg="mod">
          <ac:chgData name="Zhaohang Chen" userId="e643d5e2-a1f5-413a-8a9e-7e38d4b08c70" providerId="ADAL" clId="{0E36D492-2678-4A57-A46C-564038AD45A1}" dt="2019-08-10T06:49:07.391" v="630" actId="1076"/>
          <ac:spMkLst>
            <pc:docMk/>
            <pc:sldMk cId="2677811914" sldId="256"/>
            <ac:spMk id="19" creationId="{99D46FD6-5912-46E5-9100-7A96D16F6D99}"/>
          </ac:spMkLst>
        </pc:spChg>
        <pc:spChg chg="mod topLvl">
          <ac:chgData name="Zhaohang Chen" userId="e643d5e2-a1f5-413a-8a9e-7e38d4b08c70" providerId="ADAL" clId="{0E36D492-2678-4A57-A46C-564038AD45A1}" dt="2019-08-10T06:48:12.620" v="609" actId="14100"/>
          <ac:spMkLst>
            <pc:docMk/>
            <pc:sldMk cId="2677811914" sldId="256"/>
            <ac:spMk id="25" creationId="{76AED909-441D-4260-91AD-6D4F4C5F3448}"/>
          </ac:spMkLst>
        </pc:spChg>
        <pc:spChg chg="mod">
          <ac:chgData name="Zhaohang Chen" userId="e643d5e2-a1f5-413a-8a9e-7e38d4b08c70" providerId="ADAL" clId="{0E36D492-2678-4A57-A46C-564038AD45A1}" dt="2019-08-10T06:48:55.114" v="629" actId="1076"/>
          <ac:spMkLst>
            <pc:docMk/>
            <pc:sldMk cId="2677811914" sldId="256"/>
            <ac:spMk id="27" creationId="{B8BAD1F3-1B67-480C-83CD-180470DBCB1E}"/>
          </ac:spMkLst>
        </pc:spChg>
        <pc:spChg chg="mod">
          <ac:chgData name="Zhaohang Chen" userId="e643d5e2-a1f5-413a-8a9e-7e38d4b08c70" providerId="ADAL" clId="{0E36D492-2678-4A57-A46C-564038AD45A1}" dt="2019-08-10T06:31:47.138" v="358" actId="14100"/>
          <ac:spMkLst>
            <pc:docMk/>
            <pc:sldMk cId="2677811914" sldId="256"/>
            <ac:spMk id="28" creationId="{824ECA5D-5EC3-4680-8206-FFAC6768424F}"/>
          </ac:spMkLst>
        </pc:spChg>
        <pc:spChg chg="mod">
          <ac:chgData name="Zhaohang Chen" userId="e643d5e2-a1f5-413a-8a9e-7e38d4b08c70" providerId="ADAL" clId="{0E36D492-2678-4A57-A46C-564038AD45A1}" dt="2019-08-10T06:46:56.796" v="570" actId="113"/>
          <ac:spMkLst>
            <pc:docMk/>
            <pc:sldMk cId="2677811914" sldId="256"/>
            <ac:spMk id="29" creationId="{93A20C9A-C06B-4BA2-8FA9-839A8C4494D7}"/>
          </ac:spMkLst>
        </pc:spChg>
        <pc:spChg chg="mod">
          <ac:chgData name="Zhaohang Chen" userId="e643d5e2-a1f5-413a-8a9e-7e38d4b08c70" providerId="ADAL" clId="{0E36D492-2678-4A57-A46C-564038AD45A1}" dt="2019-08-10T06:49:31.563" v="633" actId="14100"/>
          <ac:spMkLst>
            <pc:docMk/>
            <pc:sldMk cId="2677811914" sldId="256"/>
            <ac:spMk id="31" creationId="{0C17A996-B18F-45C9-9CB0-0D412E05C714}"/>
          </ac:spMkLst>
        </pc:spChg>
        <pc:spChg chg="mod">
          <ac:chgData name="Zhaohang Chen" userId="e643d5e2-a1f5-413a-8a9e-7e38d4b08c70" providerId="ADAL" clId="{0E36D492-2678-4A57-A46C-564038AD45A1}" dt="2019-08-10T06:30:16.991" v="343" actId="1076"/>
          <ac:spMkLst>
            <pc:docMk/>
            <pc:sldMk cId="2677811914" sldId="256"/>
            <ac:spMk id="32" creationId="{23C0DEC7-6ECF-4E5B-861B-14DFAD065EC2}"/>
          </ac:spMkLst>
        </pc:spChg>
        <pc:spChg chg="mod">
          <ac:chgData name="Zhaohang Chen" userId="e643d5e2-a1f5-413a-8a9e-7e38d4b08c70" providerId="ADAL" clId="{0E36D492-2678-4A57-A46C-564038AD45A1}" dt="2019-08-10T06:49:24.400" v="632" actId="1076"/>
          <ac:spMkLst>
            <pc:docMk/>
            <pc:sldMk cId="2677811914" sldId="256"/>
            <ac:spMk id="33" creationId="{034C9B7D-5925-49A3-A3EE-C15247CBBD65}"/>
          </ac:spMkLst>
        </pc:spChg>
        <pc:spChg chg="mod">
          <ac:chgData name="Zhaohang Chen" userId="e643d5e2-a1f5-413a-8a9e-7e38d4b08c70" providerId="ADAL" clId="{0E36D492-2678-4A57-A46C-564038AD45A1}" dt="2019-08-10T06:49:17.671" v="631" actId="1076"/>
          <ac:spMkLst>
            <pc:docMk/>
            <pc:sldMk cId="2677811914" sldId="256"/>
            <ac:spMk id="35" creationId="{D7988892-23D9-4DF3-A38D-070D2A65C484}"/>
          </ac:spMkLst>
        </pc:spChg>
        <pc:spChg chg="mod">
          <ac:chgData name="Zhaohang Chen" userId="e643d5e2-a1f5-413a-8a9e-7e38d4b08c70" providerId="ADAL" clId="{0E36D492-2678-4A57-A46C-564038AD45A1}" dt="2019-08-10T06:45:29.606" v="546" actId="207"/>
          <ac:spMkLst>
            <pc:docMk/>
            <pc:sldMk cId="2677811914" sldId="256"/>
            <ac:spMk id="36" creationId="{82350425-C925-46BD-9A72-254F2C58EEA3}"/>
          </ac:spMkLst>
        </pc:spChg>
        <pc:spChg chg="mod">
          <ac:chgData name="Zhaohang Chen" userId="e643d5e2-a1f5-413a-8a9e-7e38d4b08c70" providerId="ADAL" clId="{0E36D492-2678-4A57-A46C-564038AD45A1}" dt="2019-08-10T03:43:49.324" v="202" actId="14100"/>
          <ac:spMkLst>
            <pc:docMk/>
            <pc:sldMk cId="2677811914" sldId="256"/>
            <ac:spMk id="40" creationId="{65E098F1-233D-4CDF-AA94-D672183233D7}"/>
          </ac:spMkLst>
        </pc:spChg>
        <pc:spChg chg="mod">
          <ac:chgData name="Zhaohang Chen" userId="e643d5e2-a1f5-413a-8a9e-7e38d4b08c70" providerId="ADAL" clId="{0E36D492-2678-4A57-A46C-564038AD45A1}" dt="2019-08-10T06:47:10.089" v="576" actId="1076"/>
          <ac:spMkLst>
            <pc:docMk/>
            <pc:sldMk cId="2677811914" sldId="256"/>
            <ac:spMk id="41" creationId="{A9C4143D-A509-46F9-9B92-2F89848EEEE1}"/>
          </ac:spMkLst>
        </pc:spChg>
        <pc:spChg chg="mod">
          <ac:chgData name="Zhaohang Chen" userId="e643d5e2-a1f5-413a-8a9e-7e38d4b08c70" providerId="ADAL" clId="{0E36D492-2678-4A57-A46C-564038AD45A1}" dt="2019-08-10T06:45:42.855" v="554" actId="207"/>
          <ac:spMkLst>
            <pc:docMk/>
            <pc:sldMk cId="2677811914" sldId="256"/>
            <ac:spMk id="43" creationId="{56452E6D-4C36-4B0D-933A-380AE8FD556F}"/>
          </ac:spMkLst>
        </pc:spChg>
        <pc:spChg chg="add mod">
          <ac:chgData name="Zhaohang Chen" userId="e643d5e2-a1f5-413a-8a9e-7e38d4b08c70" providerId="ADAL" clId="{0E36D492-2678-4A57-A46C-564038AD45A1}" dt="2019-08-10T06:45:45.346" v="555" actId="207"/>
          <ac:spMkLst>
            <pc:docMk/>
            <pc:sldMk cId="2677811914" sldId="256"/>
            <ac:spMk id="44" creationId="{821A7293-F387-4059-AE67-B114BD4D6DAC}"/>
          </ac:spMkLst>
        </pc:spChg>
        <pc:spChg chg="add mod">
          <ac:chgData name="Zhaohang Chen" userId="e643d5e2-a1f5-413a-8a9e-7e38d4b08c70" providerId="ADAL" clId="{0E36D492-2678-4A57-A46C-564038AD45A1}" dt="2019-08-10T06:45:47.185" v="556" actId="207"/>
          <ac:spMkLst>
            <pc:docMk/>
            <pc:sldMk cId="2677811914" sldId="256"/>
            <ac:spMk id="45" creationId="{09F5E701-C40D-4047-8F5E-074284F64A7E}"/>
          </ac:spMkLst>
        </pc:spChg>
        <pc:spChg chg="add mod">
          <ac:chgData name="Zhaohang Chen" userId="e643d5e2-a1f5-413a-8a9e-7e38d4b08c70" providerId="ADAL" clId="{0E36D492-2678-4A57-A46C-564038AD45A1}" dt="2019-08-10T06:45:49.144" v="557" actId="207"/>
          <ac:spMkLst>
            <pc:docMk/>
            <pc:sldMk cId="2677811914" sldId="256"/>
            <ac:spMk id="46" creationId="{7C842041-E807-4EE7-9402-87F0A07D030F}"/>
          </ac:spMkLst>
        </pc:spChg>
        <pc:spChg chg="add mod">
          <ac:chgData name="Zhaohang Chen" userId="e643d5e2-a1f5-413a-8a9e-7e38d4b08c70" providerId="ADAL" clId="{0E36D492-2678-4A57-A46C-564038AD45A1}" dt="2019-08-10T06:45:51.120" v="558" actId="207"/>
          <ac:spMkLst>
            <pc:docMk/>
            <pc:sldMk cId="2677811914" sldId="256"/>
            <ac:spMk id="47" creationId="{83DB40E3-0D14-41E4-9751-6B0A474E8987}"/>
          </ac:spMkLst>
        </pc:spChg>
        <pc:spChg chg="add mod">
          <ac:chgData name="Zhaohang Chen" userId="e643d5e2-a1f5-413a-8a9e-7e38d4b08c70" providerId="ADAL" clId="{0E36D492-2678-4A57-A46C-564038AD45A1}" dt="2019-08-10T06:45:53.262" v="559" actId="207"/>
          <ac:spMkLst>
            <pc:docMk/>
            <pc:sldMk cId="2677811914" sldId="256"/>
            <ac:spMk id="48" creationId="{3F687A4B-E1C4-4C36-8349-0E5A61C5C431}"/>
          </ac:spMkLst>
        </pc:spChg>
        <pc:spChg chg="add mod">
          <ac:chgData name="Zhaohang Chen" userId="e643d5e2-a1f5-413a-8a9e-7e38d4b08c70" providerId="ADAL" clId="{0E36D492-2678-4A57-A46C-564038AD45A1}" dt="2019-08-10T06:45:55.665" v="560" actId="207"/>
          <ac:spMkLst>
            <pc:docMk/>
            <pc:sldMk cId="2677811914" sldId="256"/>
            <ac:spMk id="49" creationId="{6A4AAADB-DD65-49E2-A008-FA59C442FDB8}"/>
          </ac:spMkLst>
        </pc:spChg>
        <pc:spChg chg="add mod">
          <ac:chgData name="Zhaohang Chen" userId="e643d5e2-a1f5-413a-8a9e-7e38d4b08c70" providerId="ADAL" clId="{0E36D492-2678-4A57-A46C-564038AD45A1}" dt="2019-08-10T06:45:58.353" v="561" actId="207"/>
          <ac:spMkLst>
            <pc:docMk/>
            <pc:sldMk cId="2677811914" sldId="256"/>
            <ac:spMk id="50" creationId="{DFEDD838-D9FC-4C46-8FB9-2F58FBAAA66A}"/>
          </ac:spMkLst>
        </pc:spChg>
        <pc:spChg chg="add mod">
          <ac:chgData name="Zhaohang Chen" userId="e643d5e2-a1f5-413a-8a9e-7e38d4b08c70" providerId="ADAL" clId="{0E36D492-2678-4A57-A46C-564038AD45A1}" dt="2019-08-10T06:44:28.741" v="539" actId="1076"/>
          <ac:spMkLst>
            <pc:docMk/>
            <pc:sldMk cId="2677811914" sldId="256"/>
            <ac:spMk id="67" creationId="{6C60C099-CD6B-4785-A220-1E4CB71201CA}"/>
          </ac:spMkLst>
        </pc:spChg>
        <pc:spChg chg="add mod">
          <ac:chgData name="Zhaohang Chen" userId="e643d5e2-a1f5-413a-8a9e-7e38d4b08c70" providerId="ADAL" clId="{0E36D492-2678-4A57-A46C-564038AD45A1}" dt="2019-08-10T06:41:18.482" v="482" actId="14100"/>
          <ac:spMkLst>
            <pc:docMk/>
            <pc:sldMk cId="2677811914" sldId="256"/>
            <ac:spMk id="98" creationId="{5F2FC76A-F1A4-4C5D-B639-5901E82E5273}"/>
          </ac:spMkLst>
        </pc:spChg>
        <pc:spChg chg="add mod">
          <ac:chgData name="Zhaohang Chen" userId="e643d5e2-a1f5-413a-8a9e-7e38d4b08c70" providerId="ADAL" clId="{0E36D492-2678-4A57-A46C-564038AD45A1}" dt="2019-08-10T06:46:45.783" v="565" actId="113"/>
          <ac:spMkLst>
            <pc:docMk/>
            <pc:sldMk cId="2677811914" sldId="256"/>
            <ac:spMk id="99" creationId="{2F8D4E0C-95FA-4912-AA98-945BD3A45EE4}"/>
          </ac:spMkLst>
        </pc:spChg>
        <pc:spChg chg="add mod">
          <ac:chgData name="Zhaohang Chen" userId="e643d5e2-a1f5-413a-8a9e-7e38d4b08c70" providerId="ADAL" clId="{0E36D492-2678-4A57-A46C-564038AD45A1}" dt="2019-08-10T06:45:39.147" v="552" actId="207"/>
          <ac:spMkLst>
            <pc:docMk/>
            <pc:sldMk cId="2677811914" sldId="256"/>
            <ac:spMk id="100" creationId="{8FFC4DEB-4B96-4280-AB82-ED2A05833E1E}"/>
          </ac:spMkLst>
        </pc:spChg>
        <pc:spChg chg="add mod">
          <ac:chgData name="Zhaohang Chen" userId="e643d5e2-a1f5-413a-8a9e-7e38d4b08c70" providerId="ADAL" clId="{0E36D492-2678-4A57-A46C-564038AD45A1}" dt="2019-08-10T06:45:40.888" v="553" actId="207"/>
          <ac:spMkLst>
            <pc:docMk/>
            <pc:sldMk cId="2677811914" sldId="256"/>
            <ac:spMk id="101" creationId="{5CA84294-1112-43FF-82BB-ED758D631C93}"/>
          </ac:spMkLst>
        </pc:spChg>
        <pc:spChg chg="add mod">
          <ac:chgData name="Zhaohang Chen" userId="e643d5e2-a1f5-413a-8a9e-7e38d4b08c70" providerId="ADAL" clId="{0E36D492-2678-4A57-A46C-564038AD45A1}" dt="2019-08-10T06:45:36.815" v="551" actId="207"/>
          <ac:spMkLst>
            <pc:docMk/>
            <pc:sldMk cId="2677811914" sldId="256"/>
            <ac:spMk id="104" creationId="{6E9A6940-1395-4624-87AA-168E64B96911}"/>
          </ac:spMkLst>
        </pc:spChg>
        <pc:spChg chg="add mod">
          <ac:chgData name="Zhaohang Chen" userId="e643d5e2-a1f5-413a-8a9e-7e38d4b08c70" providerId="ADAL" clId="{0E36D492-2678-4A57-A46C-564038AD45A1}" dt="2019-08-10T06:41:52.581" v="488" actId="403"/>
          <ac:spMkLst>
            <pc:docMk/>
            <pc:sldMk cId="2677811914" sldId="256"/>
            <ac:spMk id="120" creationId="{DDE6977B-FF0C-4141-89D4-7F2838B5E736}"/>
          </ac:spMkLst>
        </pc:spChg>
        <pc:spChg chg="add mod">
          <ac:chgData name="Zhaohang Chen" userId="e643d5e2-a1f5-413a-8a9e-7e38d4b08c70" providerId="ADAL" clId="{0E36D492-2678-4A57-A46C-564038AD45A1}" dt="2019-08-10T06:41:56.900" v="490" actId="122"/>
          <ac:spMkLst>
            <pc:docMk/>
            <pc:sldMk cId="2677811914" sldId="256"/>
            <ac:spMk id="122" creationId="{61D9EC1C-7BF5-4C69-8F36-07B4D4D8AB0B}"/>
          </ac:spMkLst>
        </pc:spChg>
        <pc:spChg chg="add mod">
          <ac:chgData name="Zhaohang Chen" userId="e643d5e2-a1f5-413a-8a9e-7e38d4b08c70" providerId="ADAL" clId="{0E36D492-2678-4A57-A46C-564038AD45A1}" dt="2019-08-10T06:45:35.098" v="550" actId="207"/>
          <ac:spMkLst>
            <pc:docMk/>
            <pc:sldMk cId="2677811914" sldId="256"/>
            <ac:spMk id="124" creationId="{99946F7F-1A2F-4D94-B6AE-C7E352BA17D0}"/>
          </ac:spMkLst>
        </pc:spChg>
        <pc:spChg chg="add del mod">
          <ac:chgData name="Zhaohang Chen" userId="e643d5e2-a1f5-413a-8a9e-7e38d4b08c70" providerId="ADAL" clId="{0E36D492-2678-4A57-A46C-564038AD45A1}" dt="2019-08-10T06:40:56.127" v="481" actId="11529"/>
          <ac:spMkLst>
            <pc:docMk/>
            <pc:sldMk cId="2677811914" sldId="256"/>
            <ac:spMk id="142" creationId="{1CFFCE08-EE03-4581-910B-72A6D7DDE9EA}"/>
          </ac:spMkLst>
        </pc:spChg>
        <pc:spChg chg="add mod">
          <ac:chgData name="Zhaohang Chen" userId="e643d5e2-a1f5-413a-8a9e-7e38d4b08c70" providerId="ADAL" clId="{0E36D492-2678-4A57-A46C-564038AD45A1}" dt="2019-08-10T06:51:05.499" v="660" actId="164"/>
          <ac:spMkLst>
            <pc:docMk/>
            <pc:sldMk cId="2677811914" sldId="256"/>
            <ac:spMk id="143" creationId="{170ADA22-45B6-4C6D-AEE6-745C6DC34FA9}"/>
          </ac:spMkLst>
        </pc:spChg>
        <pc:spChg chg="add mod">
          <ac:chgData name="Zhaohang Chen" userId="e643d5e2-a1f5-413a-8a9e-7e38d4b08c70" providerId="ADAL" clId="{0E36D492-2678-4A57-A46C-564038AD45A1}" dt="2019-08-10T06:48:39.616" v="624" actId="164"/>
          <ac:spMkLst>
            <pc:docMk/>
            <pc:sldMk cId="2677811914" sldId="256"/>
            <ac:spMk id="156" creationId="{414744FF-7126-449B-900C-8F5F18518085}"/>
          </ac:spMkLst>
        </pc:spChg>
        <pc:spChg chg="add mod">
          <ac:chgData name="Zhaohang Chen" userId="e643d5e2-a1f5-413a-8a9e-7e38d4b08c70" providerId="ADAL" clId="{0E36D492-2678-4A57-A46C-564038AD45A1}" dt="2019-08-10T06:50:07.442" v="648" actId="14100"/>
          <ac:spMkLst>
            <pc:docMk/>
            <pc:sldMk cId="2677811914" sldId="256"/>
            <ac:spMk id="162" creationId="{31467B78-68F9-4841-B59A-8AF387A85D3A}"/>
          </ac:spMkLst>
        </pc:spChg>
        <pc:spChg chg="add mod">
          <ac:chgData name="Zhaohang Chen" userId="e643d5e2-a1f5-413a-8a9e-7e38d4b08c70" providerId="ADAL" clId="{0E36D492-2678-4A57-A46C-564038AD45A1}" dt="2019-08-10T06:51:42.256" v="675" actId="122"/>
          <ac:spMkLst>
            <pc:docMk/>
            <pc:sldMk cId="2677811914" sldId="256"/>
            <ac:spMk id="163" creationId="{0398A187-79EB-4B6C-9B24-30F9C769AB28}"/>
          </ac:spMkLst>
        </pc:spChg>
        <pc:spChg chg="add mod">
          <ac:chgData name="Zhaohang Chen" userId="e643d5e2-a1f5-413a-8a9e-7e38d4b08c70" providerId="ADAL" clId="{0E36D492-2678-4A57-A46C-564038AD45A1}" dt="2019-08-10T06:52:02.454" v="677" actId="164"/>
          <ac:spMkLst>
            <pc:docMk/>
            <pc:sldMk cId="2677811914" sldId="256"/>
            <ac:spMk id="165" creationId="{3592EAEC-1B33-40AC-9E86-579AE0F9CC6F}"/>
          </ac:spMkLst>
        </pc:spChg>
        <pc:spChg chg="add mod">
          <ac:chgData name="Zhaohang Chen" userId="e643d5e2-a1f5-413a-8a9e-7e38d4b08c70" providerId="ADAL" clId="{0E36D492-2678-4A57-A46C-564038AD45A1}" dt="2019-08-10T06:51:58.006" v="676" actId="164"/>
          <ac:spMkLst>
            <pc:docMk/>
            <pc:sldMk cId="2677811914" sldId="256"/>
            <ac:spMk id="166" creationId="{7C1D9F8B-3B9C-4308-8104-F8053588F9BC}"/>
          </ac:spMkLst>
        </pc:spChg>
        <pc:grpChg chg="mod topLvl">
          <ac:chgData name="Zhaohang Chen" userId="e643d5e2-a1f5-413a-8a9e-7e38d4b08c70" providerId="ADAL" clId="{0E36D492-2678-4A57-A46C-564038AD45A1}" dt="2019-08-10T06:33:58.945" v="388" actId="164"/>
          <ac:grpSpMkLst>
            <pc:docMk/>
            <pc:sldMk cId="2677811914" sldId="256"/>
            <ac:grpSpMk id="24" creationId="{AD9CC90E-3DA3-47FC-8D12-0BBBF6D4C56F}"/>
          </ac:grpSpMkLst>
        </pc:grpChg>
        <pc:grpChg chg="add del mod">
          <ac:chgData name="Zhaohang Chen" userId="e643d5e2-a1f5-413a-8a9e-7e38d4b08c70" providerId="ADAL" clId="{0E36D492-2678-4A57-A46C-564038AD45A1}" dt="2019-08-10T06:33:54.581" v="387" actId="165"/>
          <ac:grpSpMkLst>
            <pc:docMk/>
            <pc:sldMk cId="2677811914" sldId="256"/>
            <ac:grpSpMk id="26" creationId="{B30EAD4F-BA3B-4B74-AACA-D77B8F853928}"/>
          </ac:grpSpMkLst>
        </pc:grpChg>
        <pc:grpChg chg="mod topLvl">
          <ac:chgData name="Zhaohang Chen" userId="e643d5e2-a1f5-413a-8a9e-7e38d4b08c70" providerId="ADAL" clId="{0E36D492-2678-4A57-A46C-564038AD45A1}" dt="2019-08-10T06:34:55.546" v="403" actId="164"/>
          <ac:grpSpMkLst>
            <pc:docMk/>
            <pc:sldMk cId="2677811914" sldId="256"/>
            <ac:grpSpMk id="30" creationId="{0408BEA0-F961-47F7-A2BE-15E3739FC9A3}"/>
          </ac:grpSpMkLst>
        </pc:grpChg>
        <pc:grpChg chg="mod topLvl">
          <ac:chgData name="Zhaohang Chen" userId="e643d5e2-a1f5-413a-8a9e-7e38d4b08c70" providerId="ADAL" clId="{0E36D492-2678-4A57-A46C-564038AD45A1}" dt="2019-08-10T06:34:55.546" v="403" actId="164"/>
          <ac:grpSpMkLst>
            <pc:docMk/>
            <pc:sldMk cId="2677811914" sldId="256"/>
            <ac:grpSpMk id="37" creationId="{74F64544-67CB-459A-BF19-4383F1EF1195}"/>
          </ac:grpSpMkLst>
        </pc:grpChg>
        <pc:grpChg chg="del mod">
          <ac:chgData name="Zhaohang Chen" userId="e643d5e2-a1f5-413a-8a9e-7e38d4b08c70" providerId="ADAL" clId="{0E36D492-2678-4A57-A46C-564038AD45A1}" dt="2019-08-10T06:29:58.856" v="337" actId="165"/>
          <ac:grpSpMkLst>
            <pc:docMk/>
            <pc:sldMk cId="2677811914" sldId="256"/>
            <ac:grpSpMk id="39" creationId="{45F450A6-AD1C-493E-9988-36CDA6E89F24}"/>
          </ac:grpSpMkLst>
        </pc:grpChg>
        <pc:grpChg chg="mod">
          <ac:chgData name="Zhaohang Chen" userId="e643d5e2-a1f5-413a-8a9e-7e38d4b08c70" providerId="ADAL" clId="{0E36D492-2678-4A57-A46C-564038AD45A1}" dt="2019-08-10T03:46:06.124" v="256" actId="164"/>
          <ac:grpSpMkLst>
            <pc:docMk/>
            <pc:sldMk cId="2677811914" sldId="256"/>
            <ac:grpSpMk id="42" creationId="{A2FD4089-EDBA-4362-ADB6-AA416E37CB41}"/>
          </ac:grpSpMkLst>
        </pc:grpChg>
        <pc:grpChg chg="add mod">
          <ac:chgData name="Zhaohang Chen" userId="e643d5e2-a1f5-413a-8a9e-7e38d4b08c70" providerId="ADAL" clId="{0E36D492-2678-4A57-A46C-564038AD45A1}" dt="2019-08-10T06:44:38.381" v="541" actId="1076"/>
          <ac:grpSpMkLst>
            <pc:docMk/>
            <pc:sldMk cId="2677811914" sldId="256"/>
            <ac:grpSpMk id="97" creationId="{2D163FB8-5EAF-4BC1-9CF3-E92316C38ED4}"/>
          </ac:grpSpMkLst>
        </pc:grpChg>
        <pc:grpChg chg="add mod">
          <ac:chgData name="Zhaohang Chen" userId="e643d5e2-a1f5-413a-8a9e-7e38d4b08c70" providerId="ADAL" clId="{0E36D492-2678-4A57-A46C-564038AD45A1}" dt="2019-08-10T06:42:31.308" v="509" actId="1076"/>
          <ac:grpSpMkLst>
            <pc:docMk/>
            <pc:sldMk cId="2677811914" sldId="256"/>
            <ac:grpSpMk id="102" creationId="{F5AEBEA7-4D8B-4FA5-8BEC-4D8AA7B76D48}"/>
          </ac:grpSpMkLst>
        </pc:grpChg>
        <pc:grpChg chg="add del mod">
          <ac:chgData name="Zhaohang Chen" userId="e643d5e2-a1f5-413a-8a9e-7e38d4b08c70" providerId="ADAL" clId="{0E36D492-2678-4A57-A46C-564038AD45A1}" dt="2019-08-10T06:30:30.804" v="345" actId="165"/>
          <ac:grpSpMkLst>
            <pc:docMk/>
            <pc:sldMk cId="2677811914" sldId="256"/>
            <ac:grpSpMk id="103" creationId="{37FCBBC9-58AA-458E-953E-4AB167D22951}"/>
          </ac:grpSpMkLst>
        </pc:grpChg>
        <pc:grpChg chg="add mod">
          <ac:chgData name="Zhaohang Chen" userId="e643d5e2-a1f5-413a-8a9e-7e38d4b08c70" providerId="ADAL" clId="{0E36D492-2678-4A57-A46C-564038AD45A1}" dt="2019-08-10T06:48:39.616" v="624" actId="164"/>
          <ac:grpSpMkLst>
            <pc:docMk/>
            <pc:sldMk cId="2677811914" sldId="256"/>
            <ac:grpSpMk id="112" creationId="{3353F7AA-830A-49D9-91D7-32F4A5AEA651}"/>
          </ac:grpSpMkLst>
        </pc:grpChg>
        <pc:grpChg chg="add mod">
          <ac:chgData name="Zhaohang Chen" userId="e643d5e2-a1f5-413a-8a9e-7e38d4b08c70" providerId="ADAL" clId="{0E36D492-2678-4A57-A46C-564038AD45A1}" dt="2019-08-10T06:37:49.556" v="437" actId="1076"/>
          <ac:grpSpMkLst>
            <pc:docMk/>
            <pc:sldMk cId="2677811914" sldId="256"/>
            <ac:grpSpMk id="119" creationId="{6B87E66B-B3AA-4CCA-936F-14BD4D7F5AA8}"/>
          </ac:grpSpMkLst>
        </pc:grpChg>
        <pc:grpChg chg="add del mod">
          <ac:chgData name="Zhaohang Chen" userId="e643d5e2-a1f5-413a-8a9e-7e38d4b08c70" providerId="ADAL" clId="{0E36D492-2678-4A57-A46C-564038AD45A1}" dt="2019-08-10T06:40:55.617" v="480" actId="478"/>
          <ac:grpSpMkLst>
            <pc:docMk/>
            <pc:sldMk cId="2677811914" sldId="256"/>
            <ac:grpSpMk id="121" creationId="{586D9A9C-FAA9-4DD3-844D-112747AEAA4F}"/>
          </ac:grpSpMkLst>
        </pc:grpChg>
        <pc:grpChg chg="add mod">
          <ac:chgData name="Zhaohang Chen" userId="e643d5e2-a1f5-413a-8a9e-7e38d4b08c70" providerId="ADAL" clId="{0E36D492-2678-4A57-A46C-564038AD45A1}" dt="2019-08-10T06:37:21.867" v="436" actId="164"/>
          <ac:grpSpMkLst>
            <pc:docMk/>
            <pc:sldMk cId="2677811914" sldId="256"/>
            <ac:grpSpMk id="123" creationId="{AAAF46C5-1378-4E34-B755-36BDD2CF427E}"/>
          </ac:grpSpMkLst>
        </pc:grpChg>
        <pc:grpChg chg="add mod">
          <ac:chgData name="Zhaohang Chen" userId="e643d5e2-a1f5-413a-8a9e-7e38d4b08c70" providerId="ADAL" clId="{0E36D492-2678-4A57-A46C-564038AD45A1}" dt="2019-08-10T06:48:50.369" v="628" actId="1076"/>
          <ac:grpSpMkLst>
            <pc:docMk/>
            <pc:sldMk cId="2677811914" sldId="256"/>
            <ac:grpSpMk id="157" creationId="{C13D8AC5-039C-4597-B853-B63469944AA6}"/>
          </ac:grpSpMkLst>
        </pc:grpChg>
        <pc:grpChg chg="add mod">
          <ac:chgData name="Zhaohang Chen" userId="e643d5e2-a1f5-413a-8a9e-7e38d4b08c70" providerId="ADAL" clId="{0E36D492-2678-4A57-A46C-564038AD45A1}" dt="2019-08-10T06:51:05.499" v="660" actId="164"/>
          <ac:grpSpMkLst>
            <pc:docMk/>
            <pc:sldMk cId="2677811914" sldId="256"/>
            <ac:grpSpMk id="164" creationId="{EE539911-C722-487C-9856-E56C0E62A4A5}"/>
          </ac:grpSpMkLst>
        </pc:grpChg>
        <pc:grpChg chg="add mod">
          <ac:chgData name="Zhaohang Chen" userId="e643d5e2-a1f5-413a-8a9e-7e38d4b08c70" providerId="ADAL" clId="{0E36D492-2678-4A57-A46C-564038AD45A1}" dt="2019-08-10T06:51:58.006" v="676" actId="164"/>
          <ac:grpSpMkLst>
            <pc:docMk/>
            <pc:sldMk cId="2677811914" sldId="256"/>
            <ac:grpSpMk id="167" creationId="{292EC745-2E55-44AD-BDC6-4772C92B0FE4}"/>
          </ac:grpSpMkLst>
        </pc:grpChg>
        <pc:grpChg chg="add mod">
          <ac:chgData name="Zhaohang Chen" userId="e643d5e2-a1f5-413a-8a9e-7e38d4b08c70" providerId="ADAL" clId="{0E36D492-2678-4A57-A46C-564038AD45A1}" dt="2019-08-10T06:52:02.454" v="677" actId="164"/>
          <ac:grpSpMkLst>
            <pc:docMk/>
            <pc:sldMk cId="2677811914" sldId="256"/>
            <ac:grpSpMk id="168" creationId="{ED9779A1-2DA0-4345-8FDC-BE568216FF87}"/>
          </ac:grpSpMkLst>
        </pc:grpChg>
        <pc:cxnChg chg="del mod">
          <ac:chgData name="Zhaohang Chen" userId="e643d5e2-a1f5-413a-8a9e-7e38d4b08c70" providerId="ADAL" clId="{0E36D492-2678-4A57-A46C-564038AD45A1}" dt="2019-08-10T06:33:38.413" v="383" actId="478"/>
          <ac:cxnSpMkLst>
            <pc:docMk/>
            <pc:sldMk cId="2677811914" sldId="256"/>
            <ac:cxnSpMk id="14" creationId="{791AE844-B601-47B6-B843-66AB035D51B1}"/>
          </ac:cxnSpMkLst>
        </pc:cxnChg>
        <pc:cxnChg chg="del mod">
          <ac:chgData name="Zhaohang Chen" userId="e643d5e2-a1f5-413a-8a9e-7e38d4b08c70" providerId="ADAL" clId="{0E36D492-2678-4A57-A46C-564038AD45A1}" dt="2019-08-10T06:33:43.287" v="386" actId="478"/>
          <ac:cxnSpMkLst>
            <pc:docMk/>
            <pc:sldMk cId="2677811914" sldId="256"/>
            <ac:cxnSpMk id="22" creationId="{7EC1C9D2-C211-4942-99BE-5560BCF3A476}"/>
          </ac:cxnSpMkLst>
        </pc:cxnChg>
        <pc:cxnChg chg="add del mod">
          <ac:chgData name="Zhaohang Chen" userId="e643d5e2-a1f5-413a-8a9e-7e38d4b08c70" providerId="ADAL" clId="{0E36D492-2678-4A57-A46C-564038AD45A1}" dt="2019-08-10T03:42:40.993" v="194" actId="478"/>
          <ac:cxnSpMkLst>
            <pc:docMk/>
            <pc:sldMk cId="2677811914" sldId="256"/>
            <ac:cxnSpMk id="52" creationId="{AC8C6A60-A3F1-446C-A434-8F192A9D199C}"/>
          </ac:cxnSpMkLst>
        </pc:cxnChg>
        <pc:cxnChg chg="add del mod">
          <ac:chgData name="Zhaohang Chen" userId="e643d5e2-a1f5-413a-8a9e-7e38d4b08c70" providerId="ADAL" clId="{0E36D492-2678-4A57-A46C-564038AD45A1}" dt="2019-08-10T03:44:47.345" v="228" actId="478"/>
          <ac:cxnSpMkLst>
            <pc:docMk/>
            <pc:sldMk cId="2677811914" sldId="256"/>
            <ac:cxnSpMk id="54" creationId="{6888B3FA-E1B6-4F1B-ABD5-40622B54C220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56" creationId="{AB524A11-3D52-4D1F-897C-C2A9BE3B15D9}"/>
          </ac:cxnSpMkLst>
        </pc:cxnChg>
        <pc:cxnChg chg="add del mod">
          <ac:chgData name="Zhaohang Chen" userId="e643d5e2-a1f5-413a-8a9e-7e38d4b08c70" providerId="ADAL" clId="{0E36D492-2678-4A57-A46C-564038AD45A1}" dt="2019-08-10T03:44:49.293" v="230" actId="478"/>
          <ac:cxnSpMkLst>
            <pc:docMk/>
            <pc:sldMk cId="2677811914" sldId="256"/>
            <ac:cxnSpMk id="58" creationId="{3BA9EECB-E761-4BA8-BC0B-EFD9CBC1E8F0}"/>
          </ac:cxnSpMkLst>
        </pc:cxnChg>
        <pc:cxnChg chg="add del mod">
          <ac:chgData name="Zhaohang Chen" userId="e643d5e2-a1f5-413a-8a9e-7e38d4b08c70" providerId="ADAL" clId="{0E36D492-2678-4A57-A46C-564038AD45A1}" dt="2019-08-10T03:44:49.857" v="231" actId="478"/>
          <ac:cxnSpMkLst>
            <pc:docMk/>
            <pc:sldMk cId="2677811914" sldId="256"/>
            <ac:cxnSpMk id="60" creationId="{DA41BC49-1026-43E7-A446-E1185646FE9E}"/>
          </ac:cxnSpMkLst>
        </pc:cxnChg>
        <pc:cxnChg chg="add del mod">
          <ac:chgData name="Zhaohang Chen" userId="e643d5e2-a1f5-413a-8a9e-7e38d4b08c70" providerId="ADAL" clId="{0E36D492-2678-4A57-A46C-564038AD45A1}" dt="2019-08-10T03:44:50.394" v="232" actId="478"/>
          <ac:cxnSpMkLst>
            <pc:docMk/>
            <pc:sldMk cId="2677811914" sldId="256"/>
            <ac:cxnSpMk id="62" creationId="{A05E64F0-FFF9-4A12-B81C-FA358CCF3C69}"/>
          </ac:cxnSpMkLst>
        </pc:cxnChg>
        <pc:cxnChg chg="add del mod">
          <ac:chgData name="Zhaohang Chen" userId="e643d5e2-a1f5-413a-8a9e-7e38d4b08c70" providerId="ADAL" clId="{0E36D492-2678-4A57-A46C-564038AD45A1}" dt="2019-08-10T03:44:48.169" v="229" actId="478"/>
          <ac:cxnSpMkLst>
            <pc:docMk/>
            <pc:sldMk cId="2677811914" sldId="256"/>
            <ac:cxnSpMk id="64" creationId="{E3CE101A-3ADB-4C77-964A-97AA2F93B5BA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66" creationId="{9DBDDA7C-FA1B-4DF2-846A-E9EA7EB09EDD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73" creationId="{088EC578-3C5A-4446-91A4-253B612927B6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78" creationId="{D59C5A96-99D0-4CED-AD45-0F656E5A2B3A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81" creationId="{319BEA20-5270-40D0-ADE8-AB76BD0D023D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84" creationId="{57666051-7549-4998-9115-95A8477C4E1A}"/>
          </ac:cxnSpMkLst>
        </pc:cxnChg>
        <pc:cxnChg chg="add mod">
          <ac:chgData name="Zhaohang Chen" userId="e643d5e2-a1f5-413a-8a9e-7e38d4b08c70" providerId="ADAL" clId="{0E36D492-2678-4A57-A46C-564038AD45A1}" dt="2019-08-10T06:44:08.326" v="536" actId="1076"/>
          <ac:cxnSpMkLst>
            <pc:docMk/>
            <pc:sldMk cId="2677811914" sldId="256"/>
            <ac:cxnSpMk id="87" creationId="{ECED52E5-CB5D-445A-8A11-BE6D699715C9}"/>
          </ac:cxnSpMkLst>
        </pc:cxnChg>
        <pc:cxnChg chg="add mod">
          <ac:chgData name="Zhaohang Chen" userId="e643d5e2-a1f5-413a-8a9e-7e38d4b08c70" providerId="ADAL" clId="{0E36D492-2678-4A57-A46C-564038AD45A1}" dt="2019-08-10T06:48:55.114" v="629" actId="1076"/>
          <ac:cxnSpMkLst>
            <pc:docMk/>
            <pc:sldMk cId="2677811914" sldId="256"/>
            <ac:cxnSpMk id="114" creationId="{30D6D88F-2DAE-45B7-AD13-EEC5D4483C78}"/>
          </ac:cxnSpMkLst>
        </pc:cxnChg>
        <pc:cxnChg chg="add mod">
          <ac:chgData name="Zhaohang Chen" userId="e643d5e2-a1f5-413a-8a9e-7e38d4b08c70" providerId="ADAL" clId="{0E36D492-2678-4A57-A46C-564038AD45A1}" dt="2019-08-10T06:48:50.369" v="628" actId="1076"/>
          <ac:cxnSpMkLst>
            <pc:docMk/>
            <pc:sldMk cId="2677811914" sldId="256"/>
            <ac:cxnSpMk id="116" creationId="{DA4AC80D-309D-419E-8A35-E1A7544CD5BE}"/>
          </ac:cxnSpMkLst>
        </pc:cxnChg>
        <pc:cxnChg chg="add del mod">
          <ac:chgData name="Zhaohang Chen" userId="e643d5e2-a1f5-413a-8a9e-7e38d4b08c70" providerId="ADAL" clId="{0E36D492-2678-4A57-A46C-564038AD45A1}" dt="2019-08-10T06:38:44.546" v="462" actId="478"/>
          <ac:cxnSpMkLst>
            <pc:docMk/>
            <pc:sldMk cId="2677811914" sldId="256"/>
            <ac:cxnSpMk id="126" creationId="{CD7B6495-6806-4E05-95E7-ADAF18C44835}"/>
          </ac:cxnSpMkLst>
        </pc:cxnChg>
        <pc:cxnChg chg="add mod">
          <ac:chgData name="Zhaohang Chen" userId="e643d5e2-a1f5-413a-8a9e-7e38d4b08c70" providerId="ADAL" clId="{0E36D492-2678-4A57-A46C-564038AD45A1}" dt="2019-08-10T06:49:17.671" v="631" actId="1076"/>
          <ac:cxnSpMkLst>
            <pc:docMk/>
            <pc:sldMk cId="2677811914" sldId="256"/>
            <ac:cxnSpMk id="128" creationId="{D7532C21-1C98-4089-BBCF-BB9658B068F8}"/>
          </ac:cxnSpMkLst>
        </pc:cxnChg>
        <pc:cxnChg chg="add mod">
          <ac:chgData name="Zhaohang Chen" userId="e643d5e2-a1f5-413a-8a9e-7e38d4b08c70" providerId="ADAL" clId="{0E36D492-2678-4A57-A46C-564038AD45A1}" dt="2019-08-10T06:39:21.909" v="468" actId="14100"/>
          <ac:cxnSpMkLst>
            <pc:docMk/>
            <pc:sldMk cId="2677811914" sldId="256"/>
            <ac:cxnSpMk id="129" creationId="{CB04D60F-A28A-40CC-8CD0-55490825D237}"/>
          </ac:cxnSpMkLst>
        </pc:cxnChg>
        <pc:cxnChg chg="add mod">
          <ac:chgData name="Zhaohang Chen" userId="e643d5e2-a1f5-413a-8a9e-7e38d4b08c70" providerId="ADAL" clId="{0E36D492-2678-4A57-A46C-564038AD45A1}" dt="2019-08-10T06:40:00.528" v="471" actId="13822"/>
          <ac:cxnSpMkLst>
            <pc:docMk/>
            <pc:sldMk cId="2677811914" sldId="256"/>
            <ac:cxnSpMk id="133" creationId="{6265872D-D5FF-4CE5-828A-352411AC1386}"/>
          </ac:cxnSpMkLst>
        </pc:cxnChg>
        <pc:cxnChg chg="add mod">
          <ac:chgData name="Zhaohang Chen" userId="e643d5e2-a1f5-413a-8a9e-7e38d4b08c70" providerId="ADAL" clId="{0E36D492-2678-4A57-A46C-564038AD45A1}" dt="2019-08-10T06:52:02.454" v="677" actId="164"/>
          <ac:cxnSpMkLst>
            <pc:docMk/>
            <pc:sldMk cId="2677811914" sldId="256"/>
            <ac:cxnSpMk id="136" creationId="{2D8E0592-FA97-4232-84E3-5BF77A32EC5A}"/>
          </ac:cxnSpMkLst>
        </pc:cxnChg>
        <pc:cxnChg chg="add mod">
          <ac:chgData name="Zhaohang Chen" userId="e643d5e2-a1f5-413a-8a9e-7e38d4b08c70" providerId="ADAL" clId="{0E36D492-2678-4A57-A46C-564038AD45A1}" dt="2019-08-10T06:51:58.006" v="676" actId="164"/>
          <ac:cxnSpMkLst>
            <pc:docMk/>
            <pc:sldMk cId="2677811914" sldId="256"/>
            <ac:cxnSpMk id="139" creationId="{74AD66F7-B4CD-4A98-9A54-637AA448824E}"/>
          </ac:cxnSpMkLst>
        </pc:cxnChg>
        <pc:cxnChg chg="add mod">
          <ac:chgData name="Zhaohang Chen" userId="e643d5e2-a1f5-413a-8a9e-7e38d4b08c70" providerId="ADAL" clId="{0E36D492-2678-4A57-A46C-564038AD45A1}" dt="2019-08-10T06:49:24.400" v="632" actId="1076"/>
          <ac:cxnSpMkLst>
            <pc:docMk/>
            <pc:sldMk cId="2677811914" sldId="256"/>
            <ac:cxnSpMk id="144" creationId="{ED873859-C94F-4302-8D3E-C4AE798333EB}"/>
          </ac:cxnSpMkLst>
        </pc:cxnChg>
        <pc:cxnChg chg="add del">
          <ac:chgData name="Zhaohang Chen" userId="e643d5e2-a1f5-413a-8a9e-7e38d4b08c70" providerId="ADAL" clId="{0E36D492-2678-4A57-A46C-564038AD45A1}" dt="2019-08-10T06:49:36.584" v="635"/>
          <ac:cxnSpMkLst>
            <pc:docMk/>
            <pc:sldMk cId="2677811914" sldId="256"/>
            <ac:cxnSpMk id="161" creationId="{3F656849-D12F-422A-9CD0-BBD2D231EE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7668-DFBC-48A3-B6F9-A4ADF725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E74A-43A9-46FE-AA7F-045DC776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832B-C67E-4111-A2C6-D249F3C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39324-0373-4A1F-8500-DE390229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790C-512F-4443-8413-EFDB18F9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8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6F68-1756-44CE-BDFF-B4E30247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9EB39-FC4B-49C9-90D8-FDE8D3042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99CF-FB11-4FBF-A488-EF889766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2594-92D8-4361-9244-5E263B4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F1852-ECE7-4DB9-80E3-F1FFAECA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6CAE7-2939-4160-9C2C-D9B4EE17C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6D607-0BBB-41F7-BE15-C9975D69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723C-44D1-48F4-8331-6E24E1E5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EAA2-AC95-42F5-ACB9-B7938DC8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C855-FD19-4271-A8E4-8EA7C358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2EB1-B946-4138-9438-7982C8E9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21C0-0AF4-482C-8E35-3D213A3B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C9A16-6A17-4239-AFE0-C25F8A61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809B-9087-427A-8CEA-D4589D8E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C2ED-A952-498D-B5A4-45919F9A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9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F536-51AC-4D7F-A50D-B58F7225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ACF9C-13D6-469D-B375-233D5B2B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8D75-097F-4357-9F79-D453BF18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8F01-8795-4A9C-B6BF-FA733286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C3F9-A9AE-4785-B6DA-34B4138D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A39B-EE9A-4DA3-A5A2-60BDCA8D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6A32-B366-4863-A750-91558E949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BE081-440C-4705-BE08-86AF1A4D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D91D4-F58B-401A-BBF7-8E9579F0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CA7DB-CEFC-44BC-AE0D-B967C18F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312F3-0A26-4C8E-972A-55D21B89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2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1F79-1328-4E5C-9627-8686C8B2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8EE19-E688-4969-BF53-32777381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C6572-57C7-42CB-A8D3-EF82962F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F76FB-9540-413E-A33D-516FFBBD1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0C50-5FB9-4C1B-BBCA-F5089937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62281-EC24-4054-BB05-8AACB716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350CD-14D8-4749-B874-2A8E515B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8CC32-3F8E-4450-A09E-241C0333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610-6A60-46BA-A0F4-64991927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9799B-E7DE-41F3-8BE7-DD060BC8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C47ED-1F4C-43BD-A463-E8A15D3D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E6E28-8CF2-4A6C-9473-03FEEA80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FDCFD-189C-454C-9F33-E5FFABEC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FD82B-EB7D-4E6B-B31D-C2540338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7AF73-8FDB-4DDE-B0C3-93D28D7F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DD34-255F-4CD3-B2A5-DC7FF140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93B9-9DED-406A-AB96-602941A5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A4F0D-1126-47DF-8E20-A234CAB17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FF6DA-F9FE-419F-BF27-09A7EA66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654D-9334-4AC0-AEF4-0098F319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EF230-2A3F-4C4B-8D11-125841C6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DC3-241E-42DF-8E8D-ABDB9BF6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2291C-30B9-4C0F-B267-FDFF4B4F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60466-6C7B-42C0-8F3F-14F63BFC6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769D-A681-4018-A079-231924BF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4106-8180-4463-B9AE-90DCAAF0C0AE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CF5FB-C6CE-4659-8470-524A5D14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1C098-5E84-4F90-A1AE-ECF0D45E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3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EE68C-42AE-4BEF-BC80-02EC9D2D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67E2E-7ED7-44B0-8C6E-85973E44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C4A8-AFBD-4E33-A623-2D014A1B8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4106-8180-4463-B9AE-90DCAAF0C0AE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12C64-A3B5-49BF-8B55-83A210FB1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CC06-FD4D-4BF0-B282-2D88E7240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DBEA-CA84-421A-BEC7-526901E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BAD1F3-1B67-480C-83CD-180470DBCB1E}"/>
              </a:ext>
            </a:extLst>
          </p:cNvPr>
          <p:cNvSpPr/>
          <p:nvPr/>
        </p:nvSpPr>
        <p:spPr>
          <a:xfrm>
            <a:off x="112372" y="972273"/>
            <a:ext cx="914400" cy="8399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AEBEA7-4D8B-4FA5-8BEC-4D8AA7B76D48}"/>
              </a:ext>
            </a:extLst>
          </p:cNvPr>
          <p:cNvGrpSpPr/>
          <p:nvPr/>
        </p:nvGrpSpPr>
        <p:grpSpPr>
          <a:xfrm>
            <a:off x="7938779" y="311736"/>
            <a:ext cx="1719309" cy="2313206"/>
            <a:chOff x="9284864" y="566221"/>
            <a:chExt cx="1719309" cy="235034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F2FC76A-F1A4-4C5D-B639-5901E82E5273}"/>
                </a:ext>
              </a:extLst>
            </p:cNvPr>
            <p:cNvSpPr/>
            <p:nvPr/>
          </p:nvSpPr>
          <p:spPr>
            <a:xfrm>
              <a:off x="9284864" y="566221"/>
              <a:ext cx="1719309" cy="235034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F8D4E0C-95FA-4912-AA98-945BD3A45EE4}"/>
                </a:ext>
              </a:extLst>
            </p:cNvPr>
            <p:cNvSpPr txBox="1"/>
            <p:nvPr/>
          </p:nvSpPr>
          <p:spPr>
            <a:xfrm>
              <a:off x="9334542" y="593248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Blob Storage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FFC4DEB-4B96-4280-AB82-ED2A05833E1E}"/>
                </a:ext>
              </a:extLst>
            </p:cNvPr>
            <p:cNvSpPr/>
            <p:nvPr/>
          </p:nvSpPr>
          <p:spPr>
            <a:xfrm>
              <a:off x="9547271" y="1060389"/>
              <a:ext cx="1203709" cy="6888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Error log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CA84294-1112-43FF-82BB-ED758D631C93}"/>
                </a:ext>
              </a:extLst>
            </p:cNvPr>
            <p:cNvSpPr/>
            <p:nvPr/>
          </p:nvSpPr>
          <p:spPr>
            <a:xfrm>
              <a:off x="9546626" y="1899817"/>
              <a:ext cx="1203709" cy="6888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Configuration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B87E66B-B3AA-4CCA-936F-14BD4D7F5AA8}"/>
              </a:ext>
            </a:extLst>
          </p:cNvPr>
          <p:cNvGrpSpPr/>
          <p:nvPr/>
        </p:nvGrpSpPr>
        <p:grpSpPr>
          <a:xfrm>
            <a:off x="3683513" y="103222"/>
            <a:ext cx="3454064" cy="2562224"/>
            <a:chOff x="3479440" y="163356"/>
            <a:chExt cx="3454064" cy="25622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408BEA0-F961-47F7-A2BE-15E3739FC9A3}"/>
                </a:ext>
              </a:extLst>
            </p:cNvPr>
            <p:cNvGrpSpPr/>
            <p:nvPr/>
          </p:nvGrpSpPr>
          <p:grpSpPr>
            <a:xfrm>
              <a:off x="3479440" y="163356"/>
              <a:ext cx="3454064" cy="2562224"/>
              <a:chOff x="4315946" y="750198"/>
              <a:chExt cx="2380327" cy="1686909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24ECA5D-5EC3-4680-8206-FFAC6768424F}"/>
                  </a:ext>
                </a:extLst>
              </p:cNvPr>
              <p:cNvSpPr/>
              <p:nvPr/>
            </p:nvSpPr>
            <p:spPr>
              <a:xfrm>
                <a:off x="4346481" y="750198"/>
                <a:ext cx="2349792" cy="168690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A20C9A-C06B-4BA2-8FA9-839A8C4494D7}"/>
                  </a:ext>
                </a:extLst>
              </p:cNvPr>
              <p:cNvSpPr txBox="1"/>
              <p:nvPr/>
            </p:nvSpPr>
            <p:spPr>
              <a:xfrm>
                <a:off x="4315946" y="787282"/>
                <a:ext cx="2349792" cy="24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Event-based Azure Function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F64544-67CB-459A-BF19-4383F1EF1195}"/>
                </a:ext>
              </a:extLst>
            </p:cNvPr>
            <p:cNvGrpSpPr/>
            <p:nvPr/>
          </p:nvGrpSpPr>
          <p:grpSpPr>
            <a:xfrm>
              <a:off x="3777063" y="639032"/>
              <a:ext cx="1356911" cy="1998401"/>
              <a:chOff x="-2152399" y="3192503"/>
              <a:chExt cx="1695197" cy="25021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C17A996-B18F-45C9-9CB0-0D412E05C714}"/>
                  </a:ext>
                </a:extLst>
              </p:cNvPr>
              <p:cNvSpPr/>
              <p:nvPr/>
            </p:nvSpPr>
            <p:spPr>
              <a:xfrm>
                <a:off x="-2152399" y="3200404"/>
                <a:ext cx="1695197" cy="2494251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C0DEC7-6ECF-4E5B-861B-14DFAD065EC2}"/>
                  </a:ext>
                </a:extLst>
              </p:cNvPr>
              <p:cNvSpPr txBox="1"/>
              <p:nvPr/>
            </p:nvSpPr>
            <p:spPr>
              <a:xfrm>
                <a:off x="-1796541" y="3192503"/>
                <a:ext cx="911514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Event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34C9B7D-5925-49A3-A3EE-C15247CBBD65}"/>
                  </a:ext>
                </a:extLst>
              </p:cNvPr>
              <p:cNvSpPr/>
              <p:nvPr/>
            </p:nvSpPr>
            <p:spPr>
              <a:xfrm>
                <a:off x="-1929151" y="4447885"/>
                <a:ext cx="1248699" cy="86249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Raw data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7988892-23D9-4DF3-A38D-070D2A65C484}"/>
                  </a:ext>
                </a:extLst>
              </p:cNvPr>
              <p:cNvSpPr/>
              <p:nvPr/>
            </p:nvSpPr>
            <p:spPr>
              <a:xfrm>
                <a:off x="-1938988" y="3642206"/>
                <a:ext cx="1248699" cy="345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Config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Url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2350425-C925-46BD-9A72-254F2C58EEA3}"/>
                  </a:ext>
                </a:extLst>
              </p:cNvPr>
              <p:cNvSpPr/>
              <p:nvPr/>
            </p:nvSpPr>
            <p:spPr>
              <a:xfrm>
                <a:off x="-1929151" y="4048185"/>
                <a:ext cx="1248699" cy="345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Error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Url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6E9A6940-1395-4624-87AA-168E64B96911}"/>
                </a:ext>
              </a:extLst>
            </p:cNvPr>
            <p:cNvSpPr/>
            <p:nvPr/>
          </p:nvSpPr>
          <p:spPr>
            <a:xfrm>
              <a:off x="5413363" y="1830605"/>
              <a:ext cx="1282392" cy="62016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ngest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86D9A9C-FAA9-4DD3-844D-112747AEAA4F}"/>
              </a:ext>
            </a:extLst>
          </p:cNvPr>
          <p:cNvGrpSpPr/>
          <p:nvPr/>
        </p:nvGrpSpPr>
        <p:grpSpPr>
          <a:xfrm>
            <a:off x="1026772" y="1166116"/>
            <a:ext cx="582986" cy="276999"/>
            <a:chOff x="1026772" y="1166116"/>
            <a:chExt cx="582986" cy="276999"/>
          </a:xfrm>
        </p:grpSpPr>
        <p:cxnSp>
          <p:nvCxnSpPr>
            <p:cNvPr id="114" name="Straight Arrow Connector 113" descr="Send">
              <a:extLst>
                <a:ext uri="{FF2B5EF4-FFF2-40B4-BE49-F238E27FC236}">
                  <a16:creationId xmlns:a16="http://schemas.microsoft.com/office/drawing/2014/main" id="{30D6D88F-2DAE-45B7-AD13-EEC5D4483C78}"/>
                </a:ext>
              </a:extLst>
            </p:cNvPr>
            <p:cNvCxnSpPr>
              <a:cxnSpLocks/>
              <a:stCxn id="27" idx="3"/>
              <a:endCxn id="25" idx="1"/>
            </p:cNvCxnSpPr>
            <p:nvPr/>
          </p:nvCxnSpPr>
          <p:spPr>
            <a:xfrm>
              <a:off x="1026772" y="1392259"/>
              <a:ext cx="582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DE6977B-FF0C-4141-89D4-7F2838B5E736}"/>
                </a:ext>
              </a:extLst>
            </p:cNvPr>
            <p:cNvSpPr txBox="1"/>
            <p:nvPr/>
          </p:nvSpPr>
          <p:spPr>
            <a:xfrm>
              <a:off x="1071689" y="1166116"/>
              <a:ext cx="510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send</a:t>
              </a:r>
              <a:endParaRPr lang="en-US" sz="10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AAF46C5-1378-4E34-B755-36BDD2CF427E}"/>
              </a:ext>
            </a:extLst>
          </p:cNvPr>
          <p:cNvGrpSpPr/>
          <p:nvPr/>
        </p:nvGrpSpPr>
        <p:grpSpPr>
          <a:xfrm>
            <a:off x="3045153" y="1166116"/>
            <a:ext cx="682669" cy="276999"/>
            <a:chOff x="3045153" y="1166116"/>
            <a:chExt cx="682669" cy="276999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A4AC80D-309D-419E-8A35-E1A7544CD5BE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 flipV="1">
              <a:off x="3045153" y="1384334"/>
              <a:ext cx="682669" cy="7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D9EC1C-7BF5-4C69-8F36-07B4D4D8AB0B}"/>
                </a:ext>
              </a:extLst>
            </p:cNvPr>
            <p:cNvSpPr txBox="1"/>
            <p:nvPr/>
          </p:nvSpPr>
          <p:spPr>
            <a:xfrm>
              <a:off x="3080795" y="1166116"/>
              <a:ext cx="575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listen</a:t>
              </a:r>
              <a:endParaRPr lang="en-US" sz="1100" dirty="0"/>
            </a:p>
          </p:txBody>
        </p:sp>
      </p:grp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9946F7F-1A2F-4D94-B6AE-C7E352BA17D0}"/>
              </a:ext>
            </a:extLst>
          </p:cNvPr>
          <p:cNvSpPr/>
          <p:nvPr/>
        </p:nvSpPr>
        <p:spPr>
          <a:xfrm>
            <a:off x="5617436" y="944874"/>
            <a:ext cx="1282392" cy="6201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Blob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Accessor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7532C21-1C98-4089-BBCF-BB9658B068F8}"/>
              </a:ext>
            </a:extLst>
          </p:cNvPr>
          <p:cNvCxnSpPr>
            <a:stCxn id="35" idx="3"/>
            <a:endCxn id="124" idx="1"/>
          </p:cNvCxnSpPr>
          <p:nvPr/>
        </p:nvCxnSpPr>
        <p:spPr>
          <a:xfrm>
            <a:off x="5151474" y="1076216"/>
            <a:ext cx="465962" cy="178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04D60F-A28A-40CC-8CD0-55490825D237}"/>
              </a:ext>
            </a:extLst>
          </p:cNvPr>
          <p:cNvCxnSpPr>
            <a:cxnSpLocks/>
            <a:stCxn id="36" idx="3"/>
            <a:endCxn id="124" idx="1"/>
          </p:cNvCxnSpPr>
          <p:nvPr/>
        </p:nvCxnSpPr>
        <p:spPr>
          <a:xfrm flipV="1">
            <a:off x="5159348" y="1254956"/>
            <a:ext cx="458088" cy="145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265872D-D5FF-4CE5-828A-352411AC1386}"/>
              </a:ext>
            </a:extLst>
          </p:cNvPr>
          <p:cNvCxnSpPr>
            <a:stCxn id="124" idx="2"/>
            <a:endCxn id="104" idx="0"/>
          </p:cNvCxnSpPr>
          <p:nvPr/>
        </p:nvCxnSpPr>
        <p:spPr>
          <a:xfrm>
            <a:off x="6258632" y="1565038"/>
            <a:ext cx="0" cy="20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D873859-C94F-4302-8D3E-C4AE798333EB}"/>
              </a:ext>
            </a:extLst>
          </p:cNvPr>
          <p:cNvCxnSpPr>
            <a:cxnSpLocks/>
            <a:stCxn id="33" idx="3"/>
            <a:endCxn id="104" idx="1"/>
          </p:cNvCxnSpPr>
          <p:nvPr/>
        </p:nvCxnSpPr>
        <p:spPr>
          <a:xfrm>
            <a:off x="5159348" y="1925962"/>
            <a:ext cx="458088" cy="154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13D8AC5-039C-4597-B853-B63469944AA6}"/>
              </a:ext>
            </a:extLst>
          </p:cNvPr>
          <p:cNvGrpSpPr/>
          <p:nvPr/>
        </p:nvGrpSpPr>
        <p:grpSpPr>
          <a:xfrm>
            <a:off x="1609758" y="882863"/>
            <a:ext cx="1435395" cy="1008307"/>
            <a:chOff x="1645082" y="973337"/>
            <a:chExt cx="1435395" cy="100830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353F7AA-830A-49D9-91D7-32F4A5AEA651}"/>
                </a:ext>
              </a:extLst>
            </p:cNvPr>
            <p:cNvGrpSpPr/>
            <p:nvPr/>
          </p:nvGrpSpPr>
          <p:grpSpPr>
            <a:xfrm>
              <a:off x="1645082" y="973337"/>
              <a:ext cx="1435395" cy="1008307"/>
              <a:chOff x="1430303" y="1053361"/>
              <a:chExt cx="1435395" cy="1008307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AED909-441D-4260-91AD-6D4F4C5F3448}"/>
                  </a:ext>
                </a:extLst>
              </p:cNvPr>
              <p:cNvSpPr/>
              <p:nvPr/>
            </p:nvSpPr>
            <p:spPr>
              <a:xfrm>
                <a:off x="1430303" y="1063846"/>
                <a:ext cx="1435395" cy="997822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D9CC90E-3DA3-47FC-8D12-0BBBF6D4C56F}"/>
                  </a:ext>
                </a:extLst>
              </p:cNvPr>
              <p:cNvGrpSpPr/>
              <p:nvPr/>
            </p:nvGrpSpPr>
            <p:grpSpPr>
              <a:xfrm>
                <a:off x="1557363" y="1053361"/>
                <a:ext cx="1182830" cy="736702"/>
                <a:chOff x="1240967" y="300205"/>
                <a:chExt cx="1631968" cy="1034129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E3198D0-09A6-487E-B020-CC3B6A9ECD3C}"/>
                    </a:ext>
                  </a:extLst>
                </p:cNvPr>
                <p:cNvSpPr/>
                <p:nvPr/>
              </p:nvSpPr>
              <p:spPr>
                <a:xfrm>
                  <a:off x="1240967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0005685-0F9E-4453-BC5C-3E9A5D88230D}"/>
                    </a:ext>
                  </a:extLst>
                </p:cNvPr>
                <p:cNvSpPr/>
                <p:nvPr/>
              </p:nvSpPr>
              <p:spPr>
                <a:xfrm>
                  <a:off x="1658832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4611D40-BA60-4591-A842-ACAAE89CA4E3}"/>
                    </a:ext>
                  </a:extLst>
                </p:cNvPr>
                <p:cNvSpPr/>
                <p:nvPr/>
              </p:nvSpPr>
              <p:spPr>
                <a:xfrm>
                  <a:off x="2119677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4A38352-F476-4C0F-BAE5-F0680F107E10}"/>
                    </a:ext>
                  </a:extLst>
                </p:cNvPr>
                <p:cNvSpPr/>
                <p:nvPr/>
              </p:nvSpPr>
              <p:spPr>
                <a:xfrm>
                  <a:off x="2575224" y="632585"/>
                  <a:ext cx="297711" cy="70174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9D46FD6-5912-46E5-9100-7A96D16F6D99}"/>
                    </a:ext>
                  </a:extLst>
                </p:cNvPr>
                <p:cNvSpPr txBox="1"/>
                <p:nvPr/>
              </p:nvSpPr>
              <p:spPr>
                <a:xfrm>
                  <a:off x="1452761" y="300205"/>
                  <a:ext cx="1329070" cy="388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Event Hub</a:t>
                  </a:r>
                  <a:endParaRPr lang="en-US" sz="1200" dirty="0"/>
                </a:p>
              </p:txBody>
            </p:sp>
          </p:grp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14744FF-7126-449B-900C-8F5F18518085}"/>
                </a:ext>
              </a:extLst>
            </p:cNvPr>
            <p:cNvSpPr txBox="1"/>
            <p:nvPr/>
          </p:nvSpPr>
          <p:spPr>
            <a:xfrm>
              <a:off x="1954088" y="1690565"/>
              <a:ext cx="8092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events</a:t>
              </a:r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1467B78-68F9-4841-B59A-8AF387A85D3A}"/>
              </a:ext>
            </a:extLst>
          </p:cNvPr>
          <p:cNvSpPr/>
          <p:nvPr/>
        </p:nvSpPr>
        <p:spPr>
          <a:xfrm>
            <a:off x="4159834" y="2304634"/>
            <a:ext cx="999514" cy="2323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D9779A1-2DA0-4345-8FDC-BE568216FF87}"/>
              </a:ext>
            </a:extLst>
          </p:cNvPr>
          <p:cNvGrpSpPr/>
          <p:nvPr/>
        </p:nvGrpSpPr>
        <p:grpSpPr>
          <a:xfrm>
            <a:off x="6899828" y="869661"/>
            <a:ext cx="1301358" cy="385295"/>
            <a:chOff x="6899828" y="869661"/>
            <a:chExt cx="1301358" cy="385295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D8E0592-FA97-4232-84E3-5BF77A32EC5A}"/>
                </a:ext>
              </a:extLst>
            </p:cNvPr>
            <p:cNvCxnSpPr>
              <a:cxnSpLocks/>
              <a:stCxn id="124" idx="3"/>
              <a:endCxn id="100" idx="1"/>
            </p:cNvCxnSpPr>
            <p:nvPr/>
          </p:nvCxnSpPr>
          <p:spPr>
            <a:xfrm flipV="1">
              <a:off x="6899828" y="1137076"/>
              <a:ext cx="1301358" cy="1178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592EAEC-1B33-40AC-9E86-579AE0F9CC6F}"/>
                </a:ext>
              </a:extLst>
            </p:cNvPr>
            <p:cNvSpPr txBox="1"/>
            <p:nvPr/>
          </p:nvSpPr>
          <p:spPr>
            <a:xfrm>
              <a:off x="7244314" y="869661"/>
              <a:ext cx="612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92EC745-2E55-44AD-BDC6-4772C92B0FE4}"/>
              </a:ext>
            </a:extLst>
          </p:cNvPr>
          <p:cNvGrpSpPr/>
          <p:nvPr/>
        </p:nvGrpSpPr>
        <p:grpSpPr>
          <a:xfrm>
            <a:off x="6899828" y="1254956"/>
            <a:ext cx="1300713" cy="708284"/>
            <a:chOff x="6899828" y="1254956"/>
            <a:chExt cx="1300713" cy="708284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4AD66F7-B4CD-4A98-9A54-637AA448824E}"/>
                </a:ext>
              </a:extLst>
            </p:cNvPr>
            <p:cNvCxnSpPr>
              <a:cxnSpLocks/>
              <a:stCxn id="124" idx="3"/>
              <a:endCxn id="101" idx="1"/>
            </p:cNvCxnSpPr>
            <p:nvPr/>
          </p:nvCxnSpPr>
          <p:spPr>
            <a:xfrm>
              <a:off x="6899828" y="1254956"/>
              <a:ext cx="1300713" cy="7082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C1D9F8B-3B9C-4308-8104-F8053588F9BC}"/>
                </a:ext>
              </a:extLst>
            </p:cNvPr>
            <p:cNvSpPr txBox="1"/>
            <p:nvPr/>
          </p:nvSpPr>
          <p:spPr>
            <a:xfrm>
              <a:off x="7289579" y="1685836"/>
              <a:ext cx="612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925300C-A925-4BBB-A70D-22AF78C804FE}"/>
              </a:ext>
            </a:extLst>
          </p:cNvPr>
          <p:cNvSpPr/>
          <p:nvPr/>
        </p:nvSpPr>
        <p:spPr>
          <a:xfrm>
            <a:off x="112372" y="5793217"/>
            <a:ext cx="1428274" cy="8187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Docfx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Application Insights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C809B6-F2DD-4FEE-B902-C72A8CC1EC1D}"/>
              </a:ext>
            </a:extLst>
          </p:cNvPr>
          <p:cNvGrpSpPr/>
          <p:nvPr/>
        </p:nvGrpSpPr>
        <p:grpSpPr>
          <a:xfrm>
            <a:off x="2265012" y="5595090"/>
            <a:ext cx="2925620" cy="1214960"/>
            <a:chOff x="3392513" y="5404194"/>
            <a:chExt cx="2925620" cy="121496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1335C8D-0A74-4F7C-95C7-1F877BF43093}"/>
                </a:ext>
              </a:extLst>
            </p:cNvPr>
            <p:cNvGrpSpPr/>
            <p:nvPr/>
          </p:nvGrpSpPr>
          <p:grpSpPr>
            <a:xfrm>
              <a:off x="3392513" y="5404194"/>
              <a:ext cx="2925620" cy="1214960"/>
              <a:chOff x="3604437" y="940980"/>
              <a:chExt cx="4072270" cy="1196164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CA5AC8E9-62BB-4B50-A151-C7B00B87229E}"/>
                  </a:ext>
                </a:extLst>
              </p:cNvPr>
              <p:cNvSpPr/>
              <p:nvPr/>
            </p:nvSpPr>
            <p:spPr>
              <a:xfrm>
                <a:off x="3604437" y="940980"/>
                <a:ext cx="4072270" cy="1196164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4009E-2A88-4618-BEBA-89BBA20631C4}"/>
                  </a:ext>
                </a:extLst>
              </p:cNvPr>
              <p:cNvSpPr txBox="1"/>
              <p:nvPr/>
            </p:nvSpPr>
            <p:spPr>
              <a:xfrm>
                <a:off x="4136064" y="946298"/>
                <a:ext cx="2987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Azure Data Factory</a:t>
                </a:r>
              </a:p>
            </p:txBody>
          </p:sp>
        </p:grp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DD5C755-28EE-41F5-A62B-DFCF63A00E9D}"/>
                </a:ext>
              </a:extLst>
            </p:cNvPr>
            <p:cNvSpPr/>
            <p:nvPr/>
          </p:nvSpPr>
          <p:spPr>
            <a:xfrm>
              <a:off x="3485991" y="5886608"/>
              <a:ext cx="1282392" cy="62016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Rest API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Linked Service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55A20B52-0CF3-4B0E-84AD-4091895B4084}"/>
                </a:ext>
              </a:extLst>
            </p:cNvPr>
            <p:cNvSpPr/>
            <p:nvPr/>
          </p:nvSpPr>
          <p:spPr>
            <a:xfrm>
              <a:off x="4902062" y="5886608"/>
              <a:ext cx="1282392" cy="62016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Data explorer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Linked Service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ABC0D7-0556-46F6-B950-37F0B8FDBD1D}"/>
              </a:ext>
            </a:extLst>
          </p:cNvPr>
          <p:cNvGrpSpPr/>
          <p:nvPr/>
        </p:nvGrpSpPr>
        <p:grpSpPr>
          <a:xfrm>
            <a:off x="1540646" y="5945746"/>
            <a:ext cx="724366" cy="276999"/>
            <a:chOff x="1540646" y="5945746"/>
            <a:chExt cx="724366" cy="27699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9A41A6-C942-4E75-97C7-025726FA6178}"/>
                </a:ext>
              </a:extLst>
            </p:cNvPr>
            <p:cNvCxnSpPr>
              <a:stCxn id="75" idx="3"/>
              <a:endCxn id="77" idx="1"/>
            </p:cNvCxnSpPr>
            <p:nvPr/>
          </p:nvCxnSpPr>
          <p:spPr>
            <a:xfrm flipV="1">
              <a:off x="1540646" y="6202570"/>
              <a:ext cx="7243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3EDC30-ADA0-494B-8EEF-66EC3D1DEA95}"/>
                </a:ext>
              </a:extLst>
            </p:cNvPr>
            <p:cNvSpPr txBox="1"/>
            <p:nvPr/>
          </p:nvSpPr>
          <p:spPr>
            <a:xfrm>
              <a:off x="1609758" y="5945746"/>
              <a:ext cx="519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pull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471E1-B36E-4748-9A2B-152FA4885CA3}"/>
              </a:ext>
            </a:extLst>
          </p:cNvPr>
          <p:cNvGrpSpPr/>
          <p:nvPr/>
        </p:nvGrpSpPr>
        <p:grpSpPr>
          <a:xfrm>
            <a:off x="112372" y="3087901"/>
            <a:ext cx="11020947" cy="2143214"/>
            <a:chOff x="112372" y="3087901"/>
            <a:chExt cx="11020947" cy="214321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163FB8-5EAF-4BC1-9CF3-E92316C38ED4}"/>
                </a:ext>
              </a:extLst>
            </p:cNvPr>
            <p:cNvGrpSpPr/>
            <p:nvPr/>
          </p:nvGrpSpPr>
          <p:grpSpPr>
            <a:xfrm>
              <a:off x="112372" y="3087901"/>
              <a:ext cx="11020947" cy="2143214"/>
              <a:chOff x="514351" y="4057650"/>
              <a:chExt cx="11020947" cy="214321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2FD4089-EDBA-4362-ADB6-AA416E37CB41}"/>
                  </a:ext>
                </a:extLst>
              </p:cNvPr>
              <p:cNvGrpSpPr/>
              <p:nvPr/>
            </p:nvGrpSpPr>
            <p:grpSpPr>
              <a:xfrm>
                <a:off x="514351" y="4057650"/>
                <a:ext cx="11020947" cy="2143214"/>
                <a:chOff x="1064421" y="3712739"/>
                <a:chExt cx="10928077" cy="2445653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65E098F1-233D-4CDF-AA94-D672183233D7}"/>
                    </a:ext>
                  </a:extLst>
                </p:cNvPr>
                <p:cNvSpPr/>
                <p:nvPr/>
              </p:nvSpPr>
              <p:spPr>
                <a:xfrm>
                  <a:off x="1064421" y="3712739"/>
                  <a:ext cx="10928077" cy="2445653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9C4143D-A509-46F9-9B92-2F89848EEEE1}"/>
                    </a:ext>
                  </a:extLst>
                </p:cNvPr>
                <p:cNvSpPr txBox="1"/>
                <p:nvPr/>
              </p:nvSpPr>
              <p:spPr>
                <a:xfrm>
                  <a:off x="4447648" y="3734237"/>
                  <a:ext cx="3190875" cy="421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Azure Data Explorer</a:t>
                  </a: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452E6D-4C36-4B0D-933A-380AE8FD556F}"/>
                  </a:ext>
                </a:extLst>
              </p:cNvPr>
              <p:cNvSpPr/>
              <p:nvPr/>
            </p:nvSpPr>
            <p:spPr>
              <a:xfrm>
                <a:off x="5937331" y="4536248"/>
                <a:ext cx="1369886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Build Raw Data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21A7293-F387-4059-AE67-B114BD4D6DAC}"/>
                  </a:ext>
                </a:extLst>
              </p:cNvPr>
              <p:cNvSpPr/>
              <p:nvPr/>
            </p:nvSpPr>
            <p:spPr>
              <a:xfrm>
                <a:off x="756440" y="5460889"/>
                <a:ext cx="984114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Queued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 Job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9F5E701-C40D-4047-8F5E-074284F64A7E}"/>
                  </a:ext>
                </a:extLst>
              </p:cNvPr>
              <p:cNvSpPr/>
              <p:nvPr/>
            </p:nvSpPr>
            <p:spPr>
              <a:xfrm>
                <a:off x="1929277" y="5455985"/>
                <a:ext cx="977228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Started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 Job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C842041-E807-4EE7-9402-87F0A07D030F}"/>
                  </a:ext>
                </a:extLst>
              </p:cNvPr>
              <p:cNvSpPr/>
              <p:nvPr/>
            </p:nvSpPr>
            <p:spPr>
              <a:xfrm>
                <a:off x="5236127" y="5483948"/>
                <a:ext cx="969151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Processing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 Job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3DB40E3-0D14-41E4-9751-6B0A474E8987}"/>
                  </a:ext>
                </a:extLst>
              </p:cNvPr>
              <p:cNvSpPr/>
              <p:nvPr/>
            </p:nvSpPr>
            <p:spPr>
              <a:xfrm>
                <a:off x="6432057" y="5483948"/>
                <a:ext cx="969152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Completed 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Build Job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F687A4B-E1C4-4C36-8349-0E5A61C5C431}"/>
                  </a:ext>
                </a:extLst>
              </p:cNvPr>
              <p:cNvSpPr/>
              <p:nvPr/>
            </p:nvSpPr>
            <p:spPr>
              <a:xfrm>
                <a:off x="7624413" y="5460889"/>
                <a:ext cx="805554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Error log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A4AAADB-DD65-49E2-A008-FA59C442FDB8}"/>
                  </a:ext>
                </a:extLst>
              </p:cNvPr>
              <p:cNvSpPr/>
              <p:nvPr/>
            </p:nvSpPr>
            <p:spPr>
              <a:xfrm>
                <a:off x="8656746" y="5460889"/>
                <a:ext cx="1045264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Configuration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FEDD838-D9FC-4C46-8FB9-2F58FBAAA66A}"/>
                  </a:ext>
                </a:extLst>
              </p:cNvPr>
              <p:cNvSpPr/>
              <p:nvPr/>
            </p:nvSpPr>
            <p:spPr>
              <a:xfrm>
                <a:off x="9890733" y="5476840"/>
                <a:ext cx="1369886" cy="513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B524A11-3D52-4D1F-897C-C2A9BE3B15D9}"/>
                  </a:ext>
                </a:extLst>
              </p:cNvPr>
              <p:cNvCxnSpPr>
                <a:cxnSpLocks/>
                <a:stCxn id="43" idx="2"/>
                <a:endCxn id="44" idx="0"/>
              </p:cNvCxnSpPr>
              <p:nvPr/>
            </p:nvCxnSpPr>
            <p:spPr>
              <a:xfrm flipH="1">
                <a:off x="1248497" y="5049280"/>
                <a:ext cx="5373777" cy="411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DBDDA7C-FA1B-4DF2-846A-E9EA7EB09EDD}"/>
                  </a:ext>
                </a:extLst>
              </p:cNvPr>
              <p:cNvCxnSpPr>
                <a:stCxn id="43" idx="2"/>
                <a:endCxn id="50" idx="0"/>
              </p:cNvCxnSpPr>
              <p:nvPr/>
            </p:nvCxnSpPr>
            <p:spPr>
              <a:xfrm>
                <a:off x="6622274" y="5049280"/>
                <a:ext cx="3953402" cy="427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60C099-CD6B-4785-A220-1E4CB71201CA}"/>
                  </a:ext>
                </a:extLst>
              </p:cNvPr>
              <p:cNvSpPr txBox="1"/>
              <p:nvPr/>
            </p:nvSpPr>
            <p:spPr>
              <a:xfrm>
                <a:off x="5425661" y="5057309"/>
                <a:ext cx="24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Update Policy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88EC578-3C5A-4446-91A4-253B612927B6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2417891" y="5049280"/>
                <a:ext cx="4204383" cy="406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59C5A96-99D0-4CED-AD45-0F656E5A2B3A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 flipH="1">
                <a:off x="5720703" y="5049280"/>
                <a:ext cx="901571" cy="434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19BEA20-5270-40D0-ADE8-AB76BD0D023D}"/>
                  </a:ext>
                </a:extLst>
              </p:cNvPr>
              <p:cNvCxnSpPr>
                <a:cxnSpLocks/>
                <a:stCxn id="43" idx="2"/>
                <a:endCxn id="47" idx="0"/>
              </p:cNvCxnSpPr>
              <p:nvPr/>
            </p:nvCxnSpPr>
            <p:spPr>
              <a:xfrm>
                <a:off x="6622274" y="5049280"/>
                <a:ext cx="294359" cy="434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57666051-7549-4998-9115-95A8477C4E1A}"/>
                  </a:ext>
                </a:extLst>
              </p:cNvPr>
              <p:cNvCxnSpPr>
                <a:cxnSpLocks/>
                <a:stCxn id="43" idx="2"/>
                <a:endCxn id="48" idx="0"/>
              </p:cNvCxnSpPr>
              <p:nvPr/>
            </p:nvCxnSpPr>
            <p:spPr>
              <a:xfrm>
                <a:off x="6622274" y="5049280"/>
                <a:ext cx="1404916" cy="411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ECED52E5-CB5D-445A-8A11-BE6D699715C9}"/>
                  </a:ext>
                </a:extLst>
              </p:cNvPr>
              <p:cNvCxnSpPr>
                <a:cxnSpLocks/>
                <a:stCxn id="43" idx="2"/>
                <a:endCxn id="49" idx="0"/>
              </p:cNvCxnSpPr>
              <p:nvPr/>
            </p:nvCxnSpPr>
            <p:spPr>
              <a:xfrm>
                <a:off x="6622274" y="5049280"/>
                <a:ext cx="2557104" cy="4116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1680E4B-3914-45D9-A010-1D6E988FB2AE}"/>
                </a:ext>
              </a:extLst>
            </p:cNvPr>
            <p:cNvSpPr/>
            <p:nvPr/>
          </p:nvSpPr>
          <p:spPr>
            <a:xfrm>
              <a:off x="3269137" y="3590545"/>
              <a:ext cx="1012990" cy="47303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Docfx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Metrics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E539911-C722-487C-9856-E56C0E62A4A5}"/>
              </a:ext>
            </a:extLst>
          </p:cNvPr>
          <p:cNvGrpSpPr/>
          <p:nvPr/>
        </p:nvGrpSpPr>
        <p:grpSpPr>
          <a:xfrm>
            <a:off x="6104330" y="2390636"/>
            <a:ext cx="735997" cy="1175863"/>
            <a:chOff x="6104330" y="2390635"/>
            <a:chExt cx="735997" cy="1577259"/>
          </a:xfrm>
        </p:grpSpPr>
        <p:sp>
          <p:nvSpPr>
            <p:cNvPr id="143" name="Arrow: Down 142">
              <a:extLst>
                <a:ext uri="{FF2B5EF4-FFF2-40B4-BE49-F238E27FC236}">
                  <a16:creationId xmlns:a16="http://schemas.microsoft.com/office/drawing/2014/main" id="{170ADA22-45B6-4C6D-AEE6-745C6DC34FA9}"/>
                </a:ext>
              </a:extLst>
            </p:cNvPr>
            <p:cNvSpPr/>
            <p:nvPr/>
          </p:nvSpPr>
          <p:spPr>
            <a:xfrm>
              <a:off x="6104330" y="2390635"/>
              <a:ext cx="286457" cy="157725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98A187-79EB-4B6C-9B24-30F9C769AB28}"/>
                </a:ext>
              </a:extLst>
            </p:cNvPr>
            <p:cNvSpPr txBox="1"/>
            <p:nvPr/>
          </p:nvSpPr>
          <p:spPr>
            <a:xfrm>
              <a:off x="6258632" y="2843340"/>
              <a:ext cx="581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ingest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986BCA-9606-48D5-8AC0-737ABE433C1F}"/>
              </a:ext>
            </a:extLst>
          </p:cNvPr>
          <p:cNvGrpSpPr/>
          <p:nvPr/>
        </p:nvGrpSpPr>
        <p:grpSpPr>
          <a:xfrm>
            <a:off x="3621135" y="4063580"/>
            <a:ext cx="731425" cy="1531510"/>
            <a:chOff x="6742343" y="5744147"/>
            <a:chExt cx="731425" cy="953521"/>
          </a:xfrm>
        </p:grpSpPr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FCA60D7D-0C23-43C0-B76A-8137DBD73094}"/>
                </a:ext>
              </a:extLst>
            </p:cNvPr>
            <p:cNvSpPr/>
            <p:nvPr/>
          </p:nvSpPr>
          <p:spPr>
            <a:xfrm>
              <a:off x="6742343" y="5744147"/>
              <a:ext cx="256887" cy="9535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AA7E355-C2E8-48B9-B1A6-0F40AADC9AEC}"/>
                </a:ext>
              </a:extLst>
            </p:cNvPr>
            <p:cNvSpPr txBox="1"/>
            <p:nvPr/>
          </p:nvSpPr>
          <p:spPr>
            <a:xfrm>
              <a:off x="6892073" y="6099317"/>
              <a:ext cx="581695" cy="20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ingest</a:t>
              </a:r>
            </a:p>
          </p:txBody>
        </p:sp>
      </p:grp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0AD157B-8B77-4599-8AAA-E42FD2193A1C}"/>
              </a:ext>
            </a:extLst>
          </p:cNvPr>
          <p:cNvSpPr/>
          <p:nvPr/>
        </p:nvSpPr>
        <p:spPr>
          <a:xfrm>
            <a:off x="8265769" y="5841981"/>
            <a:ext cx="1428274" cy="81870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 BI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0924CE-D006-4DA9-9487-2EF0694373D1}"/>
              </a:ext>
            </a:extLst>
          </p:cNvPr>
          <p:cNvGrpSpPr/>
          <p:nvPr/>
        </p:nvGrpSpPr>
        <p:grpSpPr>
          <a:xfrm>
            <a:off x="7625211" y="5231116"/>
            <a:ext cx="1428274" cy="1088699"/>
            <a:chOff x="7625211" y="5231116"/>
            <a:chExt cx="1428274" cy="1088699"/>
          </a:xfrm>
        </p:grpSpPr>
        <p:sp>
          <p:nvSpPr>
            <p:cNvPr id="60" name="Arrow: Bent-Up 59">
              <a:extLst>
                <a:ext uri="{FF2B5EF4-FFF2-40B4-BE49-F238E27FC236}">
                  <a16:creationId xmlns:a16="http://schemas.microsoft.com/office/drawing/2014/main" id="{7BB17634-2978-4070-AB46-D08E874477E2}"/>
                </a:ext>
              </a:extLst>
            </p:cNvPr>
            <p:cNvSpPr/>
            <p:nvPr/>
          </p:nvSpPr>
          <p:spPr>
            <a:xfrm rot="5400000">
              <a:off x="7484476" y="5549524"/>
              <a:ext cx="1088699" cy="451883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5ECC3E7-F03D-44B1-A704-C6B553FB828B}"/>
                </a:ext>
              </a:extLst>
            </p:cNvPr>
            <p:cNvSpPr txBox="1"/>
            <p:nvPr/>
          </p:nvSpPr>
          <p:spPr>
            <a:xfrm>
              <a:off x="7625211" y="5504224"/>
              <a:ext cx="1428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Direct 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81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75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Zhaohang Chen</dc:creator>
  <cp:lastModifiedBy>Zhaohang Chen</cp:lastModifiedBy>
  <cp:revision>9</cp:revision>
  <cp:lastPrinted>2019-08-10T06:53:25Z</cp:lastPrinted>
  <dcterms:created xsi:type="dcterms:W3CDTF">2019-08-10T02:52:49Z</dcterms:created>
  <dcterms:modified xsi:type="dcterms:W3CDTF">2019-08-10T08:13:54Z</dcterms:modified>
</cp:coreProperties>
</file>