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0" r:id="rId3"/>
    <p:sldId id="315" r:id="rId4"/>
    <p:sldId id="338" r:id="rId5"/>
    <p:sldId id="327" r:id="rId6"/>
    <p:sldId id="328" r:id="rId7"/>
    <p:sldId id="333" r:id="rId8"/>
    <p:sldId id="334" r:id="rId9"/>
    <p:sldId id="33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714"/>
  </p:normalViewPr>
  <p:slideViewPr>
    <p:cSldViewPr snapToGrid="0" snapToObjects="1">
      <p:cViewPr varScale="1">
        <p:scale>
          <a:sx n="107" d="100"/>
          <a:sy n="107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3AF5-A036-4442-9FB7-EAA3CB7BF5F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BFB14-A7EE-8848-A9C4-2F6A3BB12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7D40-A464-6645-85E2-AAD5DF7EF0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FDA1-2AFF-1540-B5BA-89E8E195BD3A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7D40-A464-6645-85E2-AAD5DF7EF0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FDA1-2AFF-1540-B5BA-89E8E195BD3A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17700"/>
            <a:ext cx="10515600" cy="40084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 smtClean="0"/>
              <a:t>Click to insert graphs and charts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7D40-A464-6645-85E2-AAD5DF7EF0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FDA1-2AFF-1540-B5BA-89E8E195BD3A}" type="slidenum">
              <a:rPr lang="en-US" smtClean="0"/>
            </a:fld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16455" y="1423670"/>
            <a:ext cx="79971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</a:rPr>
              <a:t>Instruct2Act: Mapping Multi-modality Instructions to Robotic Actions with Large Language Model</a:t>
            </a:r>
            <a:endParaRPr lang="en-US" altLang="zh-TW" sz="36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0345" y="4391025"/>
            <a:ext cx="4130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Wenyao Zhang</a:t>
            </a:r>
            <a:endParaRPr lang="en-US" altLang="zh-TW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wenyao.zhang@connect.umac.mo</a:t>
            </a:r>
            <a:endParaRPr lang="en-US" altLang="zh-TW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2024.8.14</a:t>
            </a:r>
            <a:endParaRPr lang="en-US" altLang="zh-TW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endParaRPr lang="en-US" altLang="zh-TW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575" y="234315"/>
            <a:ext cx="6038850" cy="6022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40" y="393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Application of the Instruct2Act framework to real robotics tasks and its components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675" y="1215390"/>
            <a:ext cx="9651365" cy="3715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6675" y="5120005"/>
            <a:ext cx="4669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Robots are able to execute instructions that are provided as input in natural language.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34760" y="5120005"/>
            <a:ext cx="4653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Module examples utilized in Instruct2Act. The modules’ definitions are hierarchical and aligned with the robotic system design.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40" y="393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paradigm of this proposed Instruct2Act framework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830" y="1290955"/>
            <a:ext cx="867918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" y="-60960"/>
            <a:ext cx="12096115" cy="13258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robotic program generation process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1019810"/>
            <a:ext cx="10668000" cy="5097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842010"/>
            <a:ext cx="9121140" cy="5334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8260" y="-180975"/>
            <a:ext cx="12096115" cy="1325880"/>
          </a:xfrm>
        </p:spPr>
        <p:txBody>
          <a:bodyPr>
            <a:normAutofit/>
          </a:bodyPr>
          <a:p>
            <a:pPr algn="ctr"/>
            <a:r>
              <a:rPr lang="en-US"/>
              <a:t>Evaluation task suite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1751965"/>
            <a:ext cx="12113260" cy="30353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6515" y="68580"/>
            <a:ext cx="12096115" cy="1325880"/>
          </a:xfrm>
        </p:spPr>
        <p:txBody>
          <a:bodyPr>
            <a:normAutofit fontScale="90000"/>
          </a:bodyPr>
          <a:p>
            <a:pPr algn="ctr"/>
            <a:r>
              <a:rPr lang="en-US"/>
              <a:t>Evaluation results on different generalization levels.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7625" y="267970"/>
            <a:ext cx="12096115" cy="1325880"/>
          </a:xfrm>
        </p:spPr>
        <p:txBody>
          <a:bodyPr>
            <a:normAutofit fontScale="90000"/>
          </a:bodyPr>
          <a:p>
            <a:pPr algn="ctr"/>
            <a:r>
              <a:rPr lang="en-US"/>
              <a:t>Results on the selected VIMABench tasks for L1 level generalization.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" y="2153285"/>
            <a:ext cx="11851640" cy="25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659559"/>
            <a:ext cx="6096000" cy="1537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altLang="zh-HK" sz="4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t-BR" altLang="zh-HK" sz="4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HK" sz="4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altLang="zh-HK" sz="4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altLang="zh-HK" sz="40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HK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Wenyao Zhang</a:t>
            </a:r>
            <a:endParaRPr lang="en-US" altLang="zh-HK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HK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tel:65869860</a:t>
            </a:r>
            <a:endParaRPr lang="en-US" altLang="zh-HK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HK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Wenyao.Zhang@connect.umac.mo</a:t>
            </a:r>
            <a:endParaRPr lang="en-US" altLang="zh-HK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寬螢幕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</vt:lpstr>
      <vt:lpstr>PMingLiU</vt:lpstr>
      <vt:lpstr>MingLiU-ExtB</vt:lpstr>
      <vt:lpstr>Calibri</vt:lpstr>
      <vt:lpstr>微软雅黑</vt:lpstr>
      <vt:lpstr>Arial Unicode MS</vt:lpstr>
      <vt:lpstr>Calibri Light</vt:lpstr>
      <vt:lpstr>PMingLiU</vt:lpstr>
      <vt:lpstr>Segoe Print</vt:lpstr>
      <vt:lpstr>等线</vt:lpstr>
      <vt:lpstr>等线 Light</vt:lpstr>
      <vt:lpstr>Office Theme</vt:lpstr>
      <vt:lpstr>PowerPoint 演示文稿</vt:lpstr>
      <vt:lpstr>Application of the Instruct2Act framework to real robotics tasks and its components</vt:lpstr>
      <vt:lpstr>Application of the Instruct2Act framework to real robotics tasks and its components</vt:lpstr>
      <vt:lpstr>The paradigm of this proposed Instruct2Act framework</vt:lpstr>
      <vt:lpstr>robotic program generation process</vt:lpstr>
      <vt:lpstr>Evaluation task suite</vt:lpstr>
      <vt:lpstr>Evaluation results on different generalization levels.</vt:lpstr>
      <vt:lpstr>Results on the selected VIMABench tasks for L1 level generalization.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24401</cp:lastModifiedBy>
  <cp:revision>22</cp:revision>
  <dcterms:created xsi:type="dcterms:W3CDTF">2020-03-30T04:03:00Z</dcterms:created>
  <dcterms:modified xsi:type="dcterms:W3CDTF">2024-08-14T01:44:26Z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