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70" r:id="rId3"/>
    <p:sldId id="271" r:id="rId4"/>
    <p:sldId id="272" r:id="rId5"/>
    <p:sldId id="273" r:id="rId6"/>
    <p:sldId id="274" r:id="rId7"/>
    <p:sldId id="276" r:id="rId8"/>
    <p:sldId id="277" r:id="rId9"/>
    <p:sldId id="27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1" autoAdjust="0"/>
    <p:restoredTop sz="90180" autoAdjust="0"/>
  </p:normalViewPr>
  <p:slideViewPr>
    <p:cSldViewPr snapToGrid="0" snapToObjects="1">
      <p:cViewPr varScale="1">
        <p:scale>
          <a:sx n="81" d="100"/>
          <a:sy n="81" d="100"/>
        </p:scale>
        <p:origin x="33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F3AF5-A036-4442-9FB7-EAA3CB7BF5FD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BFB14-A7EE-8848-A9C4-2F6A3BB12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4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BFB14-A7EE-8848-A9C4-2F6A3BB121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88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EBFB14-A7EE-8848-A9C4-2F6A3BB121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71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EBFB14-A7EE-8848-A9C4-2F6A3BB121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2058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EBFB14-A7EE-8848-A9C4-2F6A3BB121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05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EBFB14-A7EE-8848-A9C4-2F6A3BB121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537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EBFB14-A7EE-8848-A9C4-2F6A3BB121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442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EBFB14-A7EE-8848-A9C4-2F6A3BB121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0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EBFB14-A7EE-8848-A9C4-2F6A3BB121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503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7D40-A464-6645-85E2-AAD5DF7EF09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FDA1-2AFF-1540-B5BA-89E8E195BD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634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37D40-A464-6645-85E2-AAD5DF7EF09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BFDA1-2AFF-1540-B5BA-89E8E195BD3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17700"/>
            <a:ext cx="10515600" cy="40084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TW" dirty="0"/>
              <a:t>Click to insert graphs and charts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3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37D40-A464-6645-85E2-AAD5DF7EF098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BFDA1-2AFF-1540-B5BA-89E8E195BD3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98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CC3E4D-9942-45EE-79B2-B61D07736B49}"/>
              </a:ext>
            </a:extLst>
          </p:cNvPr>
          <p:cNvSpPr txBox="1"/>
          <p:nvPr/>
        </p:nvSpPr>
        <p:spPr>
          <a:xfrm>
            <a:off x="4345845" y="4904509"/>
            <a:ext cx="3491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翁霄羽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wengxiaoyu2009@163.com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CB9A82-F858-0267-F5CE-8082FB81C432}"/>
              </a:ext>
            </a:extLst>
          </p:cNvPr>
          <p:cNvSpPr txBox="1"/>
          <p:nvPr/>
        </p:nvSpPr>
        <p:spPr>
          <a:xfrm>
            <a:off x="2354075" y="1414882"/>
            <a:ext cx="74748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Deterministic Point Cloud Registration via Novel Transformation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3707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265955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altLang="zh-HK" sz="4000" b="1" dirty="0" err="1">
                <a:latin typeface="Arial" charset="0"/>
                <a:ea typeface="Arial" charset="0"/>
                <a:cs typeface="Arial" charset="0"/>
              </a:rPr>
              <a:t>Thank</a:t>
            </a:r>
            <a:r>
              <a:rPr lang="pt-BR" altLang="zh-HK" sz="40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pt-BR" altLang="zh-HK" sz="4000" b="1" dirty="0" err="1">
                <a:latin typeface="Arial" charset="0"/>
                <a:ea typeface="Arial" charset="0"/>
                <a:cs typeface="Arial" charset="0"/>
              </a:rPr>
              <a:t>You</a:t>
            </a:r>
            <a:r>
              <a:rPr lang="pt-BR" altLang="zh-HK" sz="4000" b="1" dirty="0">
                <a:latin typeface="Arial" charset="0"/>
                <a:ea typeface="Arial" charset="0"/>
                <a:cs typeface="Arial" charset="0"/>
              </a:rPr>
              <a:t>!</a:t>
            </a:r>
          </a:p>
          <a:p>
            <a:pPr algn="ctr"/>
            <a:r>
              <a:rPr lang="pt-BR" altLang="zh-HK" dirty="0">
                <a:latin typeface="Arial" charset="0"/>
                <a:ea typeface="Arial" charset="0"/>
                <a:cs typeface="Arial" charset="0"/>
              </a:rPr>
              <a:t>Avenida da Universidade, Taipa, Macau, China</a:t>
            </a:r>
          </a:p>
          <a:p>
            <a:pPr algn="ctr"/>
            <a:r>
              <a:rPr lang="pt-BR" altLang="zh-HK" dirty="0" err="1">
                <a:latin typeface="Arial" charset="0"/>
                <a:ea typeface="Arial" charset="0"/>
                <a:cs typeface="Arial" charset="0"/>
              </a:rPr>
              <a:t>Tel</a:t>
            </a:r>
            <a:r>
              <a:rPr lang="pt-BR" altLang="zh-HK" dirty="0">
                <a:latin typeface="Arial" charset="0"/>
                <a:ea typeface="Arial" charset="0"/>
                <a:cs typeface="Arial" charset="0"/>
              </a:rPr>
              <a:t> :  (853) 8822 8833       Fax :  (853) 8822 8822       </a:t>
            </a:r>
          </a:p>
          <a:p>
            <a:pPr algn="ctr"/>
            <a:r>
              <a:rPr lang="pt-BR" altLang="zh-HK" dirty="0" err="1">
                <a:latin typeface="Arial" charset="0"/>
                <a:ea typeface="Arial" charset="0"/>
                <a:cs typeface="Arial" charset="0"/>
              </a:rPr>
              <a:t>Email</a:t>
            </a:r>
            <a:r>
              <a:rPr lang="pt-BR" altLang="zh-HK" dirty="0">
                <a:latin typeface="Arial" charset="0"/>
                <a:ea typeface="Arial" charset="0"/>
                <a:cs typeface="Arial" charset="0"/>
              </a:rPr>
              <a:t> :  </a:t>
            </a:r>
            <a:r>
              <a:rPr lang="pt-BR" altLang="zh-HK" dirty="0" err="1">
                <a:latin typeface="Arial" charset="0"/>
                <a:ea typeface="Arial" charset="0"/>
                <a:cs typeface="Arial" charset="0"/>
              </a:rPr>
              <a:t>info@um.edu.mo</a:t>
            </a:r>
            <a:r>
              <a:rPr lang="pt-BR" altLang="zh-HK" dirty="0">
                <a:latin typeface="Arial" charset="0"/>
                <a:ea typeface="Arial" charset="0"/>
                <a:cs typeface="Arial" charset="0"/>
              </a:rPr>
              <a:t>    Website :  </a:t>
            </a:r>
            <a:r>
              <a:rPr lang="pt-BR" altLang="zh-HK" dirty="0" err="1">
                <a:latin typeface="Arial" charset="0"/>
                <a:ea typeface="Arial" charset="0"/>
                <a:cs typeface="Arial" charset="0"/>
              </a:rPr>
              <a:t>www.um.edu.mo</a:t>
            </a:r>
            <a:endParaRPr lang="zh-HK" alt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3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FEA570-D04D-7907-E5CD-C2D258419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635" y="407632"/>
            <a:ext cx="7772400" cy="30213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3FBC2E-489D-A6C0-4C26-58082EA42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635" y="3496235"/>
            <a:ext cx="7772400" cy="21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63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C7D90-FAE8-2A54-E422-45CB36A6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7980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Introduction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5E8A4-FBC3-2F15-69AE-9435DCEA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459" y="1690688"/>
            <a:ext cx="6370046" cy="34640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4B5F00F-8876-6617-82D5-2DFDCE736A22}"/>
              </a:ext>
            </a:extLst>
          </p:cNvPr>
          <p:cNvSpPr txBox="1"/>
          <p:nvPr/>
        </p:nvSpPr>
        <p:spPr>
          <a:xfrm>
            <a:off x="1366558" y="5512324"/>
            <a:ext cx="9007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High non-linearity of 3-DOF rotation still limits the algorithm efficiency , In contrast, we propose to decompose 6 DOF into (2+1) and (1+2) DOF.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8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C7D90-FAE8-2A54-E422-45CB36A6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53" y="338683"/>
            <a:ext cx="10515600" cy="914399"/>
          </a:xfrm>
        </p:spPr>
        <p:txBody>
          <a:bodyPr>
            <a:normAutofit/>
          </a:bodyPr>
          <a:lstStyle/>
          <a:p>
            <a:r>
              <a:rPr lang="en-US" altLang="zh-CN" dirty="0"/>
              <a:t>Problem Formulation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6059FB-A523-E959-E8B5-6E12C5E35F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7553" y="1417091"/>
            <a:ext cx="11923059" cy="45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Find the optimal transformation that fits the largest number of (inlier) correspondences</a:t>
            </a:r>
          </a:p>
          <a:p>
            <a:pPr marL="0" indent="0">
              <a:buNone/>
            </a:pP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E378BA-26BB-5F9A-AE8D-2E5AE05FD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537" y="2082886"/>
            <a:ext cx="3653421" cy="8252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5C2F59-0993-33BF-E977-231C15A520A6}"/>
              </a:ext>
            </a:extLst>
          </p:cNvPr>
          <p:cNvSpPr txBox="1"/>
          <p:nvPr/>
        </p:nvSpPr>
        <p:spPr>
          <a:xfrm>
            <a:off x="367553" y="3107498"/>
            <a:ext cx="60948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New Transformation Decomposition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9E84D7-D7C4-421D-9EC8-D0FAA26A3E27}"/>
              </a:ext>
            </a:extLst>
          </p:cNvPr>
          <p:cNvSpPr txBox="1"/>
          <p:nvPr/>
        </p:nvSpPr>
        <p:spPr>
          <a:xfrm>
            <a:off x="856265" y="3718198"/>
            <a:ext cx="2375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First sub-problem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E6FD12C-39B7-5B22-9421-56499906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813" y="3785371"/>
            <a:ext cx="1695299" cy="4616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9FE62E9-EF19-C7E2-8113-B758FCA7F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387" y="4139726"/>
            <a:ext cx="3253545" cy="15996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45365C-706D-C305-E3C9-28E9F124E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8388" y="5659451"/>
            <a:ext cx="2947466" cy="69610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725CCDE8-6F9C-10F2-1242-013F37B80A7F}"/>
              </a:ext>
            </a:extLst>
          </p:cNvPr>
          <p:cNvSpPr txBox="1"/>
          <p:nvPr/>
        </p:nvSpPr>
        <p:spPr>
          <a:xfrm>
            <a:off x="3231456" y="6355555"/>
            <a:ext cx="2705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“candidate” inliers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0EF749-61A0-03CA-9B3E-9789B196ABA7}"/>
              </a:ext>
            </a:extLst>
          </p:cNvPr>
          <p:cNvSpPr txBox="1"/>
          <p:nvPr/>
        </p:nvSpPr>
        <p:spPr>
          <a:xfrm>
            <a:off x="6096000" y="3718198"/>
            <a:ext cx="26087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Second sub-problem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42F547F-A515-54CA-4F44-F5D812484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8852" y="4239712"/>
            <a:ext cx="2608729" cy="5283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39F0DD9-3DAF-0A5A-147C-CE0390F629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0453" y="4928395"/>
            <a:ext cx="3797159" cy="89299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AFC3AEF-85E0-FB93-CB2A-BD3E2185CF9A}"/>
              </a:ext>
            </a:extLst>
          </p:cNvPr>
          <p:cNvSpPr txBox="1"/>
          <p:nvPr/>
        </p:nvSpPr>
        <p:spPr>
          <a:xfrm>
            <a:off x="8442928" y="6319262"/>
            <a:ext cx="16122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true inliers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2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C7D90-FAE8-2A54-E422-45CB36A6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704"/>
          </a:xfrm>
        </p:spPr>
        <p:txBody>
          <a:bodyPr>
            <a:normAutofit/>
          </a:bodyPr>
          <a:lstStyle/>
          <a:p>
            <a:r>
              <a:rPr lang="en-US" altLang="zh-CN" dirty="0"/>
              <a:t>Two-stage Search Strategy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4EAADE-8B98-1227-BF72-E9EE70AC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12" y="2368377"/>
            <a:ext cx="5059239" cy="28877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C359F17-1DEF-5905-6687-BC480444A5E5}"/>
              </a:ext>
            </a:extLst>
          </p:cNvPr>
          <p:cNvSpPr txBox="1"/>
          <p:nvPr/>
        </p:nvSpPr>
        <p:spPr>
          <a:xfrm>
            <a:off x="733036" y="5749719"/>
            <a:ext cx="5269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Parameter Space of Rotation and Translation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3DE5522-E7A5-4516-F5D6-CDDFD49B95D7}"/>
              </a:ext>
            </a:extLst>
          </p:cNvPr>
          <p:cNvSpPr txBox="1"/>
          <p:nvPr/>
        </p:nvSpPr>
        <p:spPr>
          <a:xfrm>
            <a:off x="6189400" y="5749719"/>
            <a:ext cx="48258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Stage I: Searching for (2+1) DOF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9DAAB61-14C8-541D-630E-20DDD8582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400" y="4148514"/>
            <a:ext cx="1615157" cy="3494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A3C244-FBE6-24D9-18F9-A73CA2579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8888" y="4208330"/>
            <a:ext cx="2107465" cy="30409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F917B4C-8D01-CE22-3369-81FE2DE14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9400" y="4558299"/>
            <a:ext cx="4825813" cy="3937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8E4E82C-390F-86B7-E8ED-A8792B028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5296" y="4968742"/>
            <a:ext cx="2951980" cy="38927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BFBC8CF-4E22-2580-A03D-58BEC90BE5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7728" y="2284524"/>
            <a:ext cx="5549784" cy="172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3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7317068-09F9-6D32-9334-85131437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704"/>
          </a:xfrm>
        </p:spPr>
        <p:txBody>
          <a:bodyPr>
            <a:normAutofit/>
          </a:bodyPr>
          <a:lstStyle/>
          <a:p>
            <a:r>
              <a:rPr lang="en-US" altLang="zh-CN" dirty="0"/>
              <a:t>Two-stage Search Strategy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E510CA-439F-A823-6ED5-C384D19E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8288"/>
            <a:ext cx="5134180" cy="42358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7109D9E-56EB-E448-511C-3895EA1E7885}"/>
              </a:ext>
            </a:extLst>
          </p:cNvPr>
          <p:cNvSpPr txBox="1"/>
          <p:nvPr/>
        </p:nvSpPr>
        <p:spPr>
          <a:xfrm>
            <a:off x="6308351" y="1960140"/>
            <a:ext cx="53300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Stage II: Searching for Remaining (1+2) DOF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5161BB-D023-131E-CAEC-852719A31811}"/>
              </a:ext>
            </a:extLst>
          </p:cNvPr>
          <p:cNvSpPr txBox="1"/>
          <p:nvPr/>
        </p:nvSpPr>
        <p:spPr>
          <a:xfrm>
            <a:off x="6331681" y="2659387"/>
            <a:ext cx="5330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For arbitrary θ and t⊥ in their sub-spaces, we have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C02E3F-75CE-BA9A-456C-0B3FFE48E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681" y="3590656"/>
            <a:ext cx="2124371" cy="4286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6EB9B6-D6FC-BAEB-6A32-4E3234297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93" y="3542198"/>
            <a:ext cx="1695687" cy="4572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CC1395D-C3FE-145E-4236-985FD595A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351" y="4295461"/>
            <a:ext cx="489653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6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C7D90-FAE8-2A54-E422-45CB36A6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704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D878C7-92C1-EF31-8772-FE5F5501B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56" y="1671226"/>
            <a:ext cx="5365956" cy="31075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C12233-1A95-5E43-A56A-3291BC288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26496"/>
            <a:ext cx="5797380" cy="30523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94B158-AD4D-FB84-0275-58663414104B}"/>
              </a:ext>
            </a:extLst>
          </p:cNvPr>
          <p:cNvSpPr txBox="1"/>
          <p:nvPr/>
        </p:nvSpPr>
        <p:spPr>
          <a:xfrm>
            <a:off x="746312" y="5028527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deterministic methods such as GORE, TEASER and our TR-DE provide low error under high outlier ratios.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7BCD00-8DD2-AAF4-4FA7-127054179730}"/>
              </a:ext>
            </a:extLst>
          </p:cNvPr>
          <p:cNvSpPr txBox="1"/>
          <p:nvPr/>
        </p:nvSpPr>
        <p:spPr>
          <a:xfrm>
            <a:off x="746312" y="5801470"/>
            <a:ext cx="6094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TR-DE computes more accurate translation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0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C7D90-FAE8-2A54-E422-45CB36A6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116465"/>
            <a:ext cx="10515600" cy="968189"/>
          </a:xfrm>
        </p:spPr>
        <p:txBody>
          <a:bodyPr>
            <a:normAutofit/>
          </a:bodyPr>
          <a:lstStyle/>
          <a:p>
            <a:r>
              <a:rPr lang="en-US" altLang="zh-CN" dirty="0"/>
              <a:t>Experiments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4E617B-EC40-C5CA-5C7D-9CBD0876A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7" y="1216810"/>
            <a:ext cx="5426952" cy="54394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0B1A07-D42F-5237-0F42-27869B691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329" y="1277471"/>
            <a:ext cx="6313819" cy="45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2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C7D90-FAE8-2A54-E422-45CB36A6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704"/>
          </a:xfr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EDD51F-79C3-ECC2-1EE6-F7C449A5440D}"/>
              </a:ext>
            </a:extLst>
          </p:cNvPr>
          <p:cNvSpPr txBox="1"/>
          <p:nvPr/>
        </p:nvSpPr>
        <p:spPr>
          <a:xfrm>
            <a:off x="838200" y="2228671"/>
            <a:ext cx="100471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Decompose 6 DOF of transformation into (2+1) DOF and (1+2) DOF. It reduces the non-linearity of 3-DOF rotation, and thus improves the algorithm efficiency.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3AC7DE-0BEF-7494-B6F5-5FC5E912BBC8}"/>
              </a:ext>
            </a:extLst>
          </p:cNvPr>
          <p:cNvSpPr txBox="1"/>
          <p:nvPr/>
        </p:nvSpPr>
        <p:spPr>
          <a:xfrm>
            <a:off x="838201" y="3794329"/>
            <a:ext cx="100471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Design a deterministic and efficient two-stage search strategy for parameter estimation. It leads to tight bounds and low computational complexity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0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248</Words>
  <Application>Microsoft Office PowerPoint</Application>
  <PresentationFormat>宽屏</PresentationFormat>
  <Paragraphs>37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Theme</vt:lpstr>
      <vt:lpstr>PowerPoint 演示文稿</vt:lpstr>
      <vt:lpstr>PowerPoint 演示文稿</vt:lpstr>
      <vt:lpstr>Introduction</vt:lpstr>
      <vt:lpstr>Problem Formulation</vt:lpstr>
      <vt:lpstr>Two-stage Search Strategy</vt:lpstr>
      <vt:lpstr>Two-stage Search Strategy</vt:lpstr>
      <vt:lpstr>Experiments</vt:lpstr>
      <vt:lpstr>Experiments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晨晨 左</cp:lastModifiedBy>
  <cp:revision>18</cp:revision>
  <dcterms:created xsi:type="dcterms:W3CDTF">2020-03-30T04:03:03Z</dcterms:created>
  <dcterms:modified xsi:type="dcterms:W3CDTF">2024-08-20T20:04:08Z</dcterms:modified>
</cp:coreProperties>
</file>