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381" r:id="rId3"/>
    <p:sldId id="258" r:id="rId4"/>
    <p:sldId id="260" r:id="rId5"/>
    <p:sldId id="257" r:id="rId6"/>
    <p:sldId id="387" r:id="rId7"/>
    <p:sldId id="400" r:id="rId8"/>
    <p:sldId id="389" r:id="rId9"/>
    <p:sldId id="405" r:id="rId10"/>
    <p:sldId id="383" r:id="rId11"/>
    <p:sldId id="397" r:id="rId12"/>
    <p:sldId id="386" r:id="rId13"/>
    <p:sldId id="407" r:id="rId14"/>
    <p:sldId id="388" r:id="rId15"/>
    <p:sldId id="406" r:id="rId16"/>
    <p:sldId id="385" r:id="rId17"/>
    <p:sldId id="408" r:id="rId18"/>
    <p:sldId id="384" r:id="rId19"/>
    <p:sldId id="409" r:id="rId20"/>
    <p:sldId id="410" r:id="rId21"/>
    <p:sldId id="413" r:id="rId22"/>
    <p:sldId id="412" r:id="rId23"/>
  </p:sldIdLst>
  <p:sldSz cx="9144000" cy="5143500" type="screen16x9"/>
  <p:notesSz cx="6858000" cy="9144000"/>
  <p:embeddedFontLst>
    <p:embeddedFont>
      <p:font typeface="Archivo Black" panose="020B0604020202020204" charset="0"/>
      <p:regular r:id="rId25"/>
    </p:embeddedFont>
    <p:embeddedFont>
      <p:font typeface="Epilogue" panose="020B060402020202020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Nunito Light" pitchFamily="2" charset="0"/>
      <p:regular r:id="rId34"/>
      <p:italic r:id="rId35"/>
    </p:embeddedFont>
    <p:embeddedFont>
      <p:font typeface="Raleway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906427-B571-40AC-9C99-BED3D99F2496}">
  <a:tblStyle styleId="{C0906427-B571-40AC-9C99-BED3D99F24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39BE14-E73F-4367-B3E4-E764C97C0F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نمط ذو نسُق 1 - تميي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نمط ذو نسُق 1 - تميي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النمط المتوسط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5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2:07:50.584"/>
    </inkml:context>
    <inkml:brush xml:id="br0">
      <inkml:brushProperty name="width" value="0.35" units="cm"/>
      <inkml:brushProperty name="height" value="0.35" units="cm"/>
      <inkml:brushProperty name="color" value="#D9DDE3"/>
    </inkml:brush>
  </inkml:definitions>
  <inkml:trace contextRef="#ctx0" brushRef="#br0">813 164 24575,'-2'6'0,"0"0"0,-1 0 0,1 0 0,-1 0 0,0-1 0,0 1 0,-9 9 0,3-2 0,0-1 0,-1 0 0,-1-1 0,0 1 0,-1-2 0,-18 14 0,8-10 0,-2-1 0,-43 18 0,26-13 0,23-9 0,2 1 0,-23 16 0,-24 16 0,27-24 0,1 2 0,1 2 0,0 1 0,-36 33 0,25-18 0,30-27 0,1 1 0,-22 23 0,35-34 0,-48 61 0,45-56 0,0 0 0,0 0 0,0 1 0,1-1 0,0 1 0,1 0 0,-1 0 0,-1 11 0,4-14 0,0 0 0,0 0 0,0-1 0,1 1 0,0 0 0,0-1 0,0 1 0,0 0 0,0-1 0,1 0 0,-1 1 0,1-1 0,0 0 0,0 0 0,1 0 0,-1 0 0,0 0 0,1 0 0,0 0 0,0-1 0,-1 0 0,2 1 0,-1-1 0,0 0 0,0-1 0,7 4 0,2 0 0,1 1 0,0-2 0,0 0 0,0 0 0,28 3 0,-19-5 0,1 0 0,43-3 0,-59 0 0,0 0 0,0 0 0,0-1 0,0 0 0,-1 0 0,1 0 0,0-1 0,-1 0 0,0 0 0,0-1 0,0 0 0,0 0 0,7-7 0,6-5 0,0-1 0,1 2 0,42-25 0,71-24 0,-123 58 0,1 1 0,0-2 0,-1 1 0,0-1 0,-1-1 0,0 1 0,0-2 0,0 1 0,-1-1 0,7-11 0,-10 13 0,0 0 0,-1-1 0,0 0 0,0 0 0,0 0 0,-1 0 0,-1-1 0,1 1 0,-1-1 0,-1 1 0,1-1 0,-2 0 0,1 0 0,-2-10 0,2 18 0,-1 0 0,0 0 0,0 0 0,0 0 0,0 0 0,0 0 0,-1 0 0,1 0 0,0 0 0,0 0 0,-1 1 0,1-1 0,0 0 0,-1 0 0,1 0 0,-1 0 0,1 0 0,-1 1 0,1-1 0,-2-1 0,1 2 0,0 0 0,1 1 0,-1-1 0,1 0 0,-1 1 0,0-1 0,1 0 0,-1 1 0,1-1 0,-1 1 0,1-1 0,-1 1 0,1-1 0,0 1 0,-1-1 0,1 1 0,-1-1 0,1 1 0,0 0 0,0-1 0,-1 1 0,-16 43 0,7-3 0,-4 47 0,7-44 0,-11 45 0,14-76 0,0 0 0,-1 0 0,-1 0 0,0-1 0,0 0 0,-1 0 0,-14 18 0,-8 4 0,-47 63 0,71-89 0,2-5 0,0 1 0,1 0 0,-1 0 0,1 0 0,0 0 0,-2 7 0,4-10 0,0 0 0,0 0 0,0 0 0,0 0 0,0-1 0,0 1 0,0 0 0,0 0 0,1 0 0,-1 0 0,0 0 0,1 0 0,-1-1 0,0 1 0,1 0 0,-1 0 0,1 0 0,0-1 0,-1 1 0,1 0 0,-1-1 0,1 1 0,0 0 0,-1-1 0,1 1 0,0-1 0,0 1 0,0-1 0,-1 0 0,1 1 0,0-1 0,0 0 0,0 1 0,0-1 0,0 0 0,0 0 0,-1 0 0,1 0 0,2 0 0,17 2 0,1 0 0,-1-2 0,1 0 0,0-1 0,-1-1 0,1-2 0,-1 1 0,35-13 0,-48 14 0,0-1 0,0 0 0,-1 0 0,1-1 0,-1 0 0,0 0 0,0 0 0,-1-1 0,9-7 0,0-4 0,23-33 0,-28 35 0,1 1 0,0 0 0,1 1 0,23-21 0,2 6 0,1 1 0,46-24 0,-64 41 0,-1 0 0,0-2 0,-1 0 0,29-25 0,-42 32 0,0 0 0,-1 0 0,1 0 0,-1 0 0,0 0 0,0 0 0,-1-1 0,1 0 0,-1 1 0,0-1 0,0 0 0,-1 0 0,0 0 0,1 0 0,-2-1 0,1 1 0,0 0 0,-1 0 0,0 0 0,0-1 0,-1 1 0,0 0 0,0 0 0,-2-7 0,0 3 0,0-1 0,-1 1 0,0 1 0,-1-1 0,0 1 0,0 0 0,-1 0 0,0 0 0,0 1 0,-1 0 0,-11-10 0,-9-3 0,0 1 0,-32-18 0,28 20 0,-39-32 0,66 45 0,1 1 0,0-1 0,0 1 0,0-1 0,1 0 0,-1 0 0,1-1 0,0 1 0,0 0 0,0-1 0,1 1 0,0-1 0,0 1 0,0-1 0,0 0 0,1 1 0,0-10 0,3 12 0,3 7 0,5 9 0,-5-5 0,0-1 0,1 0 0,-1 0 0,2 0 0,-1-1 0,1-1 0,0 1 0,0-1 0,1 0 0,17 8 0,-11-8 0,1 1 0,0-2 0,0-1 0,0 0 0,1 0 0,16 0 0,17-2 0,0-2 0,0-3 0,72-12 0,-113 14 0,3-1 0,1 0 0,-1 1 0,0 0 0,1 1 0,20 2 0,-30-1 0,0-1 0,0 1 0,-1 0 0,1 0 0,0 0 0,-1 1 0,1-1 0,-1 0 0,1 1 0,-1 0 0,0-1 0,0 1 0,0 0 0,0 0 0,0 0 0,0 1 0,0-1 0,-1 0 0,1 1 0,-1-1 0,1 1 0,-1-1 0,0 1 0,0 0 0,0 0 0,-1-1 0,1 1 0,-1 0 0,1 0 0,-1 3 0,2 7 0,-1 0 0,-1-1 0,0 1 0,-1 0 0,0 0 0,-1 0 0,-1-1 0,1 1 0,-2-1 0,0 0 0,-1 0 0,0 0 0,0 0 0,-1-1 0,-13 18 0,11-21 0,1 1 0,0 0 0,1 0 0,0 0 0,1 0 0,-1 1 0,2 0 0,-1 0 0,2 0 0,-1 1 0,1 0 0,1-1 0,-2 15 0,4-16 0,0 0 0,-1 0 0,0-1 0,-1 1 0,-4 14 0,5-20 0,-1 1 0,1-1 0,-1 0 0,0 0 0,0-1 0,0 1 0,0 0 0,-1-1 0,1 1 0,-1-1 0,1 0 0,-1 1 0,0-1 0,0-1 0,0 1 0,0 0 0,-4 1 0,-35 16 0,0 3 0,-64 43 0,105-65 0,0 1 0,0-1 0,0 1 0,0-1 0,0 1 0,0 0 0,0-1 0,1 1 0,-1 0 0,0-1 0,0 1 0,1 0 0,-1 0 0,1 0 0,-1-1 0,1 1 0,-1 0 0,1 0 0,-1 0 0,1 0 0,0 0 0,-1 0 0,1 0 0,0 0 0,0 1 0,0-1 0,1 0 0,0 0 0,0 0 0,-1 0 0,1-1 0,0 1 0,0 0 0,0-1 0,0 1 0,0-1 0,0 1 0,0-1 0,0 1 0,0-1 0,0 0 0,0 1 0,0-1 0,0 0 0,1 0 0,59 4 0,-59-4 0,9 0 0,1 0 0,1 0 0,-1-1 0,23-4 0,-32 4 0,1 0 0,-1 0 0,0-1 0,1 1 0,-1-1 0,0 0 0,0 0 0,0 0 0,0 0 0,0 0 0,0 0 0,-1-1 0,1 0 0,-1 1 0,0-1 0,0 0 0,4-6 0,4-7 0,1 0 0,0 0 0,1 1 0,21-19 0,-22 23 0,1-1 0,-2 0 0,1-1 0,-2 0 0,0-1 0,14-27 0,-21 36 0,0 0 0,1 0 0,0 0 0,-1 0 0,2 1 0,-1-1 0,0 1 0,7-6 0,-9 9 0,0 0 0,0 0 0,1 0 0,-1 0 0,0 0 0,1 0 0,-1 1 0,1-1 0,-1 0 0,1 1 0,-1-1 0,1 1 0,0 0 0,-1-1 0,1 1 0,-1 0 0,1 0 0,0 0 0,-1 0 0,1 0 0,-1 1 0,1-1 0,0 0 0,-1 1 0,1-1 0,-1 1 0,1 0 0,-1-1 0,0 1 0,1 0 0,-1 0 0,0 0 0,3 1 0,-3 0 0,1 0 0,0-1 0,-1 1 0,1 0 0,-1 0 0,0 0 0,1 0 0,-1 0 0,0 0 0,0 0 0,0 1 0,-1-1 0,1 0 0,0 0 0,-1 1 0,0-1 0,1 0 0,-1 1 0,0-1 0,0 1 0,-1-1 0,1 0 0,-1 3 0,-1 7 0,-2 0 0,1 0 0,-9 17 0,8-19 0,0 0 0,1 0 0,-4 13 0,7-21 0,-4 52 0,3-51 0,1 0 0,1 1 0,-1-1 0,0 0 0,1 1 0,0-1 0,0 0 0,0 0 0,0 0 0,0 0 0,0 0 0,1 0 0,2 4 0,-4-7 0,1 1 0,-1-1 0,0 1 0,1-1 0,-1 0 0,0 1 0,1-1 0,-1 0 0,0 0 0,1 1 0,-1-1 0,1 0 0,-1 0 0,0 0 0,1 1 0,-1-1 0,1 0 0,-1 0 0,1 0 0,-1 0 0,1 0 0,-1 0 0,1 0 0,-1 0 0,1 0 0,-1 0 0,1 0 0,-1 0 0,0 0 0,1 0 0,-1-1 0,1 1 0,-1 0 0,1 0 0,-1-1 0,0 1 0,1 0 0,-1 0 0,0-1 0,1 1 0,-1 0 0,0-1 0,1 1 0,-1 0 0,0-1 0,1 1 0,-1-1 0,0 1 0,0 0 0,0-1 0,1 1 0,-1-1 0,0 1 0,0-1 0,0 1 0,0-1 0,0 1 0,0-1 0,8-31 0,-2-87 0,-5 77 0,10-66 0,-3 68 0,-3 21 0,-1 0 0,-1 0 0,0-25 0,-4 40 0,1 1 0,-1 0 0,0-1 0,0 1 0,-1 0 0,1 0 0,-1 0 0,0 0 0,1 0 0,-1 0 0,-1 1 0,1-1 0,0 1 0,-1-1 0,1 1 0,-1 0 0,1 0 0,-1 0 0,0 0 0,0 0 0,0 1 0,-5-3 0,-10-4 0,0 1 0,-29-8 0,43 14 0,2 1 0,0 0 0,1 0 0,-1-1 0,0 1 0,1-1 0,-1 0 0,1 1 0,-1-1 0,1 0 0,-1 0 0,1 0 0,-1 0 0,1 0 0,0 0 0,0 0 0,-1-1 0,1 1 0,0 0 0,0-1 0,0 1 0,0-1 0,1 1 0,-1-1 0,0 1 0,0-3 0,1 2 0,0-1 0,0 1 0,1-1 0,-1 0 0,0 1 0,1 0 0,0-1 0,0 1 0,-1-1 0,2 1 0,-1 0 0,0-1 0,0 1 0,1 0 0,1-2 0,5-7 0,2 1 0,-1 0 0,1 0 0,1 1 0,13-9 0,-19 14 0,-1 1 0,0-1 0,0 0 0,0 0 0,-1 0 0,1-1 0,-1 1 0,0-1 0,0 0 0,0 0 0,-1 0 0,0 0 0,0 0 0,0 0 0,-1-1 0,0 1 0,0 0 0,0-1 0,0 0 0,-1 1 0,0-1 0,0 1 0,-1-1 0,1 1 0,-4-10 0,4 12 0,-1 1 0,1 0 0,-1-1 0,0 1 0,0 0 0,0 0 0,0 0 0,0 0 0,-1 0 0,1 0 0,0 0 0,-1 1 0,0-1 0,1 0 0,-1 1 0,0-1 0,0 1 0,0 0 0,0-1 0,-3 0 0,-5-2 0,1 1 0,-1 0 0,-17-3 0,-21-8 0,34 7 0,-1 0 0,0 1 0,-1 1 0,-29-7 0,40 12 0,1-1 0,-1 0 0,1 0 0,-1-1 0,1 1 0,0-1 0,0 0 0,-1 0 0,1 0 0,1 0 0,-1-1 0,-7-5 0,9 5 0,0 1 0,1-1 0,-1 1 0,1-1 0,0 0 0,-1 1 0,1-1 0,0 0 0,1 0 0,-1 0 0,0 0 0,1 0 0,0 0 0,-1 0 0,1 0 0,0 0 0,1 0 0,-1 0 0,1 0 0,0-5 0,0 4-114,0 0 1,0 0-1,0 0 0,1 0 0,-1 0 1,1 0-1,0 0 0,0 0 0,0 1 1,0-1-1,4-3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2:08:33.394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2662 1 24575,'1'41'0,"10"59"0,-2-31 0,6 71 0,49 519 0,-18-154 0,-32-91 0,-14-408 0,1 0 0,-1 0 0,1 0 0,0-1 0,0 1 0,1 0 0,0-1 0,0 1 0,0-1 0,0 1 0,1-1 0,0 0 0,0 0 0,1 0 0,7 8 0,-10-12 0,0 1 0,0-1 0,0 1 0,1-1 0,-2 1 0,1 0 0,0-1 0,0 1 0,0 0 0,-1 0 0,1 0 0,-1 0 0,0 0 0,1-1 0,-1 1 0,0 0 0,0 0 0,0 0 0,0 0 0,-1 0 0,0 3 0,1-4 0,0-1 0,-1 1 0,1-1 0,0 1 0,-1-1 0,1 1 0,0-1 0,-1 0 0,1 1 0,-1-1 0,1 0 0,-1 1 0,1-1 0,0 0 0,-1 0 0,1 1 0,-1-1 0,0 0 0,1 0 0,-1 0 0,1 0 0,-1 1 0,1-1 0,-1 0 0,1 0 0,-2 0 0,0-1 0,0 1 0,0-1 0,0 1 0,1-1 0,-1 0 0,0 0 0,0 0 0,1 0 0,-1 0 0,0 0 0,-2-3 0,-8-7 0,0-2 0,0 1 0,2-2 0,-1 1 0,2-1 0,0-1 0,0 0 0,2 0 0,0 0 0,-6-20 0,-4-21 0,-16-95 0,16 60 0,5 5 0,10 63 0,-1 0 0,-1 0 0,-8-27 0,-12-35 0,3-1 0,-14-133 0,31 190 0,-12-151 0,16 169 0,1-13 0,-1 1 0,-1-1 0,-2 1 0,0 0 0,-1 0 0,-12-36 0,-33-94 0,23 86 0,1 4 0,-28-111 0,72 213 0,-12-12 0,-2 0 0,0 1 0,-2 0 0,-1 37 0,7 58 0,-1-51 0,1 102 0,-16 75 0,3-139 0,-12 1113 0,16-1195 0,0-9 0,0 0 0,1 1 0,4 21 0,-4-36 0,0 1 0,1-1 0,0 0 0,0 0 0,0 1 0,1-1 0,-1 0 0,1-1 0,0 1 0,1 0 0,-1-1 0,1 0 0,0 0 0,0 0 0,5 4 0,-9-8 0,0 0 0,0 0 0,1 1 0,-1-1 0,0 0 0,0 0 0,0 0 0,0 1 0,0-1 0,0 0 0,1 0 0,-1 0 0,0 0 0,0 1 0,0-1 0,0 0 0,1 0 0,-1 0 0,0 0 0,0 0 0,0 0 0,1 0 0,-1 0 0,0 0 0,0 0 0,0 0 0,1 0 0,-1 1 0,0-1 0,0-1 0,1 1 0,-1 0 0,0 0 0,0 0 0,0 0 0,1 0 0,-1 0 0,0 0 0,0 0 0,0 0 0,1 0 0,-1 0 0,0 0 0,0-1 0,0 1 0,0 0 0,1 0 0,-1 0 0,0 0 0,0-1 0,0 1 0,0 0 0,0 0 0,1 0 0,-1 0 0,0-1 0,0 1 0,0 0 0,0 0 0,0-1 0,-4-32 0,-104-338 0,82 294 0,-118-324 0,-61-200 0,121 252 0,29 118 0,41 185 0,8 29 0,-8-37 0,13 50 0,0-1 0,1 1 0,0-1 0,0 0 0,0 1 0,0-1 0,1 1 0,-1-1 0,1 0 0,1 1 0,-1 0 0,4-9 0,-4 11 0,1-1 0,0 1 0,0-1 0,0 1 0,0 0 0,0 0 0,0 0 0,1 0 0,-1 0 0,0 0 0,1 1 0,0-1 0,3-1 0,41-12 0,-39 13 0,0 0 0,-1 0 0,1-1 0,0 0 0,12-7 0,14-19 0,-26 21 0,0 1 0,0 0 0,1 0 0,17-9 0,-24 15 0,1-1 0,0 1 0,0 0 0,0 0 0,0 1 0,0-1 0,0 1 0,0-1 0,0 1 0,0 0 0,0 0 0,0 0 0,0 1 0,0-1 0,0 1 0,0-1 0,0 1 0,-1 0 0,1 0 0,0 1 0,5 2 0,-6-2 0,1 0 0,-1 0 0,1 0 0,-1 1 0,0-1 0,0 1 0,0 0 0,0-1 0,-1 1 0,1 0 0,-1 0 0,1 0 0,-1 0 0,0 0 0,0 1 0,-1-1 0,1 0 0,0 6 0,0 9 0,0 0 0,-3 22 0,1-19 0,11 642 0,-4-464 0,-2-141 0,17 83 0,-8-67 0,-11-66 0,-1 0 0,0 0 0,-1 0 0,0 0 0,0 0 0,0 0 0,-1 0 0,0 0 0,-1 0 0,0 0 0,0 0 0,-1 0 0,0-1 0,0 1 0,-1-1 0,0 0 0,0 0 0,0 0 0,-1-1 0,-7 8 0,-166 215 0,6-6 0,171-221 0,0 0 0,0-1 0,0 1 0,-1-1 0,1 1 0,0-1 0,-1 0 0,0 1 0,1-1 0,-1 0 0,0 0 0,1 0 0,-1 0 0,0-1 0,0 1 0,0 0 0,0-1 0,0 1 0,0-1 0,-3 1 0,2-2 0,0 0 0,0 0 0,0-1 0,0 1 0,0-1 0,1 1 0,-1-1 0,1 0 0,-1 0 0,1 0 0,0 0 0,-4-4 0,-10-13 0,0 0 0,1-2 0,1 0 0,0 0 0,-11-28 0,10 21 0,-13-20 0,18 33 0,1 0 0,0-1 0,2 0 0,-9-25 0,-30-173 0,46 212 0,-1 0 0,1 0 0,0-1 0,-1 1 0,0 0 0,1 0 0,-1 0 0,0 0 0,0 0 0,0 1 0,0-1 0,-1 0 0,1 0 0,0 1 0,-1-1 0,1 1 0,-1-1 0,0 1 0,1 0 0,-1-1 0,-3 0 0,2 0 0,-1 1 0,1 0 0,-1 1 0,1-1 0,-1 1 0,1-1 0,-1 1 0,1 0 0,-1 0 0,0 1 0,-6 0 0,-8 4 0,1 1 0,-1 0 0,-32 17 0,44-20 0,-39 21 0,2 2 0,0 1 0,1 3 0,2 1 0,1 2 0,2 2 0,1 1 0,2 2 0,2 1 0,-37 59 0,46-60 0,20-30 0,0-2 0,-1 1 0,0 0 0,0-1 0,0 1 0,-1-1 0,0-1 0,0 1 0,-1-1 0,0 1 0,0-2 0,0 1 0,0-1 0,-1 0 0,-12 6 0,-50 19 0,36-13 0,-1-3 0,0 0 0,-1-3 0,-44 9 0,77-19 0,0 1 0,1-1 0,-1 0 0,0 0 0,0 0 0,0 0 0,0 0 0,0-1 0,0 1 0,0 0 0,0-1 0,0 0 0,1 1 0,-1-1 0,0 0 0,0 0 0,1 0 0,-1 0 0,1 0 0,-4-3 0,4 2 0,-1-1 0,0 1 0,1-1 0,0 1 0,-1-1 0,1 1 0,0-1 0,0 0 0,1 0 0,-1 0 0,1 0 0,-1-4 0,1-5 0,0-1 0,1 1 0,0 0 0,1 0 0,5-19 0,-4 24 0,-1 0 0,2 0 0,-1 1 0,1 0 0,0-1 0,0 1 0,1 1 0,-1-1 0,1 1 0,1 0 0,-1 0 0,1 0 0,0 1 0,0-1 0,0 1 0,0 1 0,1 0 0,0-1 0,-1 2 0,10-3 0,16-5 0,0 2 0,1 1 0,35-3 0,-67 10 0,44-6 0,0 2 0,0 3 0,1 1 0,-1 2 0,0 3 0,0 1 0,0 2 0,54 18 0,6-2 0,-31-7 0,-49-12 0,0-2 0,27 2 0,-28-4 0,-1 2 0,39 9 0,-35-5 0,0-1 0,1-1 0,-1-2 0,1 0 0,53-3 0,-63-4 0,-17 4 0,-1 0 0,0 0 0,0 0 0,0 0 0,0-1 0,0 1 0,0 0 0,0 0 0,0 0 0,1 0 0,-1 0 0,0 0 0,0 0 0,0-1 0,0 1 0,0 0 0,0 0 0,0 0 0,0 0 0,0 0 0,0 0 0,0-1 0,0 1 0,0 0 0,0 0 0,0 0 0,0 0 0,0 0 0,0 0 0,0-1 0,0 1 0,0 0 0,0 0 0,0 0 0,-1 0 0,1 0 0,0 0 0,0-1 0,0 1 0,0 0 0,0 0 0,0 0 0,0 0 0,0 0 0,0 0 0,-1 0 0,1 0 0,0 0 0,0 0 0,0 0 0,0 0 0,0-1 0,-1 1 0,-32-10 0,-102-15 0,1-5 0,-151-57 0,136 32 0,-2 6 0,-271-51 0,357 90 0,25 6 0,1-2 0,0-2 0,-64-22 0,90 22 0,17 4 0,28-1 0,-24 5 0,824-37 0,-328 5 0,-473 29 0,52-3 0,154 9 0,-228-2 0,-1 0 0,0 1 0,0 0 0,0 0 0,0 1 0,0 0 0,0 1 0,-1-1 0,1 1 0,10 8 0,-18-12 0,-1 0 0,1 0 0,0 0 0,0 0 0,0 0 0,-1 0 0,1 0 0,0 0 0,0 0 0,0 0 0,-1 0 0,1 0 0,0 0 0,0 0 0,0 0 0,0 0 0,-1 0 0,1 0 0,0 0 0,0 1 0,0-1 0,-1 0 0,1 0 0,0 0 0,0 0 0,0 0 0,0 0 0,0 1 0,0-1 0,-1 0 0,1 0 0,0 0 0,0 0 0,0 1 0,0-1 0,0 0 0,0 0 0,0 0 0,0 1 0,0-1 0,0 0 0,0 0 0,0 0 0,0 1 0,0-1 0,0 0 0,0 0 0,0 0 0,0 0 0,0 1 0,0-1 0,0 0 0,0 0 0,0 0 0,0 1 0,0-1 0,0 0 0,0 0 0,1 0 0,-1 0 0,0 1 0,0-1 0,0 0 0,0 0 0,0 0 0,1 0 0,-1 0 0,0 0 0,0 1 0,-22 0 0,-50-6 0,1-4 0,-125-30 0,-41-7 0,-193 17 0,-1 28 0,198 3 0,223-3 0,1 0 0,-1 0 0,0 0 0,1-1 0,-13-4 0,19 5 0,1 0 0,-1-1 0,0 1 0,0-1 0,1 1 0,-1-1 0,0 0 0,1 0 0,-3-3 0,4 4 0,0 0 0,0 0 0,0 0 0,1-1 0,-1 1 0,0 0 0,1 0 0,-1-1 0,1 1 0,0 0 0,-1-1 0,1 1 0,0-1 0,0 1 0,0 0 0,0-1 0,0 1 0,0 0 0,0-1 0,0 1 0,1-3 0,0 2 0,0 0 0,0 1 0,0-1 0,0 0 0,0 0 0,1 1 0,-1-1 0,0 1 0,1-1 0,0 1 0,-1 0 0,1-1 0,0 1 0,-1 0 0,1 0 0,0 0 0,0 0 0,0 0 0,3 0 0,43-11 0,-42 11 0,221-28 0,42-8 0,116-69 0,-350 95 0,1 2 0,0 2 0,65-5 0,112 7 0,-184 5 0,-24 0 0,50 4 0,-53-4 0,0 0 0,-1 0 0,1 0 0,0 1 0,0-1 0,0 1 0,0-1 0,-1 1 0,1 0 0,0-1 0,0 1 0,-1 0 0,1 0 0,-1 0 0,1 1 0,-1-1 0,1 0 0,-1 0 0,0 1 0,0-1 0,1 1 0,-1-1 0,1 4 0,-2-3 0,-1-1 0,1 1 0,-1-1 0,1 0 0,-1 1 0,0-1 0,0 0 0,1 1 0,-1-1 0,0 0 0,0 0 0,0 0 0,-1 0 0,1 0 0,0 0 0,0 0 0,0 0 0,-1 0 0,1 0 0,-1-1 0,1 1 0,0-1 0,-1 1 0,1-1 0,-4 1 0,-20 8 0,-1-2 0,1-1 0,-47 6 0,-91-1 0,70-6 0,-662 11 0,721-16 0,-15 0 0,1-2 0,-1-2 0,1-3 0,0-1 0,-77-25 0,120 31 0,-1 0 0,1 0 0,1 0 0,-1-1 0,0 0 0,0 0 0,1 0 0,0-1 0,0 1 0,0-1 0,0 0 0,0 0 0,1 0 0,0-1 0,-1 1 0,-2-7 0,2 2 0,1 0 0,0 0 0,1-1 0,0 1 0,0-1 0,1 1 0,0-1 0,1-12 0,0 4 0,0-2 0,0-1 0,5-35 0,-4 51 0,0 0 0,1 0 0,-1 0 0,1 1 0,0-1 0,0 0 0,0 0 0,0 1 0,1 0 0,0-1 0,0 1 0,0 0 0,1 0 0,-1 1 0,1-1 0,5-3 0,21-10 0,0 2 0,1 1 0,0 1 0,42-11 0,-53 18 0,453-117 0,11 32 0,-223 61 0,-106 15 0,44-4 0,-196 19 0,-1-1 0,1 1 0,-1 0 0,1 0 0,-1 0 0,1 1 0,-1-1 0,1 0 0,-1 1 0,0 0 0,1 0 0,-1-1 0,0 1 0,0 1 0,4 1 0,-5-2 0,-1-1 0,1 1 0,-1-1 0,0 1 0,1-1 0,-1 1 0,0 0 0,0-1 0,1 1 0,-1-1 0,0 1 0,0 0 0,0-1 0,0 1 0,0 0 0,0-1 0,0 1 0,0 0 0,0-1 0,0 1 0,0 0 0,0 0 0,-14 21 0,-7-1 0,-2-1 0,0-1 0,-49 29 0,8-4 0,-68 48 0,-184 99 0,233-149 0,-2-3 0,-1-4 0,-151 40 0,169-62 0,-127 7 0,120-14 0,73-6 0,0 1 0,0-1 0,1 0 0,-1 0 0,0 0 0,0-1 0,0 1 0,1 0 0,-1-1 0,0 1 0,-2-2 0,4 2 0,-1 0 0,1 0 0,0-1 0,-1 1 0,1 0 0,0-1 0,-1 1 0,1 0 0,0-1 0,0 1 0,-1 0 0,1-1 0,0 1 0,0 0 0,0-1 0,0 1 0,0-1 0,-1 1 0,1-1 0,0 1 0,0 0 0,0-1 0,0 1 0,0-1 0,0 1 0,0-1 0,0 1 0,1-1 0,0-3 0,1-1 0,0 1 0,0 0 0,1 1 0,-1-1 0,1 0 0,4-3 0,10-13 0,1 1 0,1 0 0,1 2 0,24-17 0,95-54 0,-58 38 0,50-36 0,-33 20 0,128-66 0,-168 107 0,2 1 0,119-28 0,130-8 0,-275 54 0,78-9 0,50-10 0,-160 25 0,0 0 0,0-1 0,0 1 0,0-1 0,0 0 0,0 1 0,0-1 0,0 0 0,-1 0 0,1 0 0,0 0 0,-1-1 0,1 1 0,-1 0 0,1-1 0,-1 1 0,1-1 0,-1 1 0,0-1 0,0 0 0,1-1 0,-2 1 0,1 0 0,-1 0 0,0 0 0,1-1 0,-1 1 0,0 0 0,-1 0 0,1 0 0,0 0 0,-1 0 0,1 0 0,-1 0 0,1 0 0,-1 0 0,0 0 0,-1-3 0,-3-3 0,0 0 0,-1 0 0,0 1 0,0 0 0,0 0 0,-1 1 0,-11-9 0,-1 2 0,0 2 0,-1 0 0,-1 2 0,0 0 0,0 1 0,0 1 0,-1 1 0,0 1 0,0 1 0,-37-2 0,0 3 0,-1 4 0,-106 13 0,74-1 0,-100 26 0,-177 37 0,206-60 0,261-16 0,-44 2 0,1-3 0,66-10 0,-90 4 0,0-2 0,50-20 0,-4 0 0,50-10 0,254-42 0,-549 93 0,-222-15 0,290-2 0,0 5 0,0 3 0,0 6 0,-109 22 0,147-22 0,-1-2 0,0-2 0,-100-7 0,46 0 0,114 2 0,0 0 0,0 0 0,1 1 0,-1-1 0,0 1 0,0 0 0,1 0 0,-1 0 0,0 0 0,1 0 0,-1 0 0,1 1 0,-3 1 0,4-2 0,1-1 0,-1 1 0,1-1 0,-1 1 0,1-1 0,-1 1 0,1 0 0,-1-1 0,1 1 0,0 0 0,-1-1 0,1 1 0,0 0 0,0 0 0,0-1 0,-1 1 0,1 0 0,0 0 0,0-1 0,0 2 0,1 0 0,-1-1 0,0 0 0,1 1 0,0-1 0,-1 0 0,1 0 0,0 0 0,-1 1 0,1-1 0,0 0 0,0 0 0,0 0 0,0 0 0,0 0 0,2 1 0,5 4 65,2 2-541,0-1-1,22 13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2:09:25.532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452 1476 24575,'-9'27'0,"1"-1"0,-7 41 0,3-9 0,-55 218 0,-126 602 0,186-826 0,2 0 0,2 71 0,19 101 0,197 1165 0,-143-1094 0,27 139 0,-30-112 0,10 59 0,-65-282 0,-5 1 0,-7 134 0,-2-90 0,2-143 0,0 1 0,0 0 0,0 0 0,0-1 0,0 1 0,0 0 0,0 0 0,-1-1 0,1 1 0,-1 0 0,1-1 0,-2 3 0,1-5 0,0 0 0,-1 0 0,1 0 0,0 0 0,0 0 0,0 0 0,-1 0 0,1-1 0,1 1 0,-1 0 0,0-1 0,0 1 0,0 0 0,1-1 0,-1 1 0,1-1 0,-1-2 0,-40-86 10,4-2 0,-33-127 0,-29-210-159,-41-389-499,41-8 700,62 356-52,33 315 0,15-156 0,-9 292 0,42-322 0,-43 336 36,-1 0-1,2 1 1,-1 0 0,0-1 0,1 1 0,0 0-1,0-1 1,0 1 0,6-7 0,-7 11-28,-1-1 0,0 1 0,1 0 0,-1-1 1,1 1-1,-1 0 0,1-1 0,-1 1 0,1 0 1,-1 0-1,1 0 0,-1-1 0,1 1 0,-1 0 1,1 0-1,-1 0 0,1 0 0,0 0 0,-1 0 1,1 0-1,-1 0 0,1 0 0,-1 0 0,1 0 1,-1 1-1,1-1 0,-1 0 0,1 0 0,0 1 0,1 0 3,0 1-1,0-1 0,-1 1 0,1 0 0,0 0 0,-1 0 1,0 0-1,1 0 0,-1 0 0,2 4 0,9 22-10,-1 0 0,-1 1 0,-1 0 0,5 34 0,12 124 0,-18-71-59,-5 0 0,-4 1 0,-6-1 0,-27 143 0,-65 179-195</inkml:trace>
  <inkml:trace contextRef="#ctx0" brushRef="#br0" timeOffset="-6997.08">148 6375 24575,'237'7'0,"188"54"0,-194-22 0,-3-11 0,325-1 0,-522-26 0,-1 2 0,0 1 0,0 1 0,47 15 0,-74-19 0,0 0 0,0 0 0,0 1 0,0-1 0,0 1 0,0 0 0,-1-1 0,1 1 0,-1 1 0,1-1 0,-1 0 0,0 1 0,0-1 0,0 1 0,2 3 0,-1-1 0,0 1 0,0 0 0,-1 0 0,0 0 0,0 1 0,-1-1 0,1 8 0,0 6 0,-1 0 0,-1 0 0,-6 39 0,3-35 0,-2 0 0,0-1 0,-16 40 0,16-50 0,-1 0 0,-1-1 0,0 1 0,0-2 0,-1 1 0,-1-1 0,-18 19 0,21-24 0,1 1 0,-1 0 0,1 0 0,0 0 0,1 1 0,-6 12 0,8-17 0,1-1 0,0 1 0,0-1 0,0 1 0,0 0 0,0-1 0,1 1 0,-1 0 0,1 0 0,0 0 0,0-1 0,0 1 0,0 0 0,0 0 0,0 0 0,1-1 0,0 1 0,-1 0 0,1 0 0,0-1 0,0 1 0,0-1 0,1 1 0,1 2 0,-3-5 0,0 0 0,0 1 0,1-1 0,-1 0 0,0 1 0,1-1 0,-1 0 0,0 0 0,0 0 0,1 1 0,-1-1 0,0 0 0,1 0 0,-1 0 0,1 0 0,-1 0 0,0 1 0,1-1 0,-1 0 0,0 0 0,1 0 0,-1 0 0,1 0 0,-1 0 0,0 0 0,1-1 0,-1 1 0,0 0 0,1 0 0,-1 0 0,0 0 0,1 0 0,-1 0 0,1-1 0,-1 1 0,11-16 0,2-21 0,-13 36 0,3-11 0,-1-2 0,0 1 0,0 0 0,-1 0 0,-1-1 0,0 1 0,-1 0 0,-1 0 0,0 0 0,-6-22 0,1 16 0,0 0 0,-2 1 0,0 0 0,-1 0 0,0 1 0,-21-25 0,4 10 0,-1 1 0,-62-52 0,-77-43 0,100 79 0,3-3 0,-74-74 0,-82-135 0,93 105 0,108 131 0,0-1 0,1-1 0,2 0 0,0-1 0,2-1 0,1 0 0,1-1 0,1 0 0,-7-32 0,-6-42 0,-29-101 0,-76-183 0,121 357 0,1 0 0,-7-60 0,4 16 0,-53-303 0,63 375 0,-1 1 0,1-1 0,0 0 0,0 1 0,-1-1 0,1 0 0,0 0 0,0 1 0,0-1 0,0 0 0,0 0 0,0 1 0,0-1 0,0 0 0,1 0 0,-1 1 0,0-1 0,0 0 0,1 0 0,-1 1 0,0-1 0,1 0 0,-1 1 0,0-1 0,2-1 0,-1 3 0,-1-1 0,1 0 0,0 0 0,0 0 0,0 0 0,0 1 0,-1-1 0,1 0 0,0 1 0,0-1 0,0 1 0,-1-1 0,1 1 0,0-1 0,-1 1 0,1 0 0,0 0 0,30 37 0,-9-4 0,-1 1 0,-2 1 0,19 51 0,35 123 0,-20-50 0,265 552 0,-206-480 0,37 72 0,63 136 0,-200-412 0,18 28 0,-25-49 0,0 0 0,0 0 0,0 0 0,1 0 0,0-1 0,0 0 0,1 0 0,11 7 0,-18-12 0,1-1 0,-1 0 0,0 1 0,1-1 0,-1 0 0,0 0 0,0 1 0,1-1 0,-1 0 0,0 0 0,1 0 0,-1 1 0,1-1 0,-1 0 0,0 0 0,1 0 0,-1 0 0,0 0 0,1 0 0,-1 0 0,1 0 0,-1 0 0,0 0 0,1 0 0,-1 0 0,1 0 0,-1 0 0,0 0 0,1 0 0,-1-1 0,0 1 0,1 0 0,-1 0 0,0 0 0,1 0 0,-1-1 0,0 1 0,1 0 0,-1 0 0,0-1 0,1 1 0,-1-1 0,1-2 0,-1 1 0,0-1 0,0 1 0,0-1 0,0 1 0,0-1 0,0 1 0,-1-1 0,-1-4 0,-16-60 0,-4 0 0,-32-68 0,16 42 0,-354-824 0,14 33 0,257 554 0,-72-167 0,186 484 0,-1 0 0,-15-19 0,-7-15 0,32 45 0,9 6 0,10 9 0,-1 4 0,0 2 0,-1 0 0,-1 1 0,-1 1 0,16 26 0,-16-23 0,69 108 0,107 218 0,-144-254 0,500 1106-831,-400-772 831,-5-13 0,27-10 0,-114-292 176,70 157 479,-118-246-655,-5-12 0,1 0 0,1 0 0,0-1 0,1 1 0,0-2 0,1 1 0,9 11 0,-16-23 0,-1 0 0,1 0 0,0-1 0,0 1 0,0 0 0,0-1 0,0 1 0,-1 0 0,1-1 0,0 0 0,0 1 0,0-1 0,1 1 0,-1-1 0,0 0 0,0 0 0,0 1 0,0-1 0,2 0 0,-2-1 0,0 1 0,-1-1 0,1 1 0,0-1 0,-1 0 0,1 1 0,-1-1 0,1 0 0,-1 1 0,1-1 0,-1 0 0,1 0 0,-1 1 0,0-1 0,1 0 0,-1 0 0,0 0 0,0 0 0,0 0 0,1 1 0,-1-1 0,0 0 0,0 0 0,0 0 0,-1 0 0,1 0 0,0 1 0,0-1 0,0 0 0,0 0 0,-1-1 0,-4-19 0,1 0 0,-2 0 0,-17-37 0,-35-61 0,41 88 0,-192-324 0,-26-48 0,-61-290 0,45-22 0,201 567 0,-30-95 0,-38-108 0,45 135 0,73 215 0,-1 0 0,1 1 0,0-1 0,-1 0 0,1 0 0,0 0 0,0 0 0,-1 0 0,1 0 0,0 0 0,0 1 0,0-1 0,0 0 0,0 0 0,0 0 0,1 0 0,-1 0 0,0 0 0,1-1 0,0 2 0,-1 0 0,1 0 0,-1 0 0,1 0 0,-1 0 0,1 0 0,0 0 0,-1 1 0,1-1 0,-1 0 0,1 0 0,-1 0 0,1 1 0,-1-1 0,1 0 0,-1 1 0,1-1 0,-1 0 0,1 1 0,-1-1 0,1 1 0,32 35 0,-30-32 0,28 35 0,-2 2 0,-1 1 0,-3 1 0,24 54 0,67 194 0,-87-212 0,552 1325 0,-418-1045 0,-156-347 0,1-1 0,-1 1 0,2-1 0,0-1 0,0 1 0,1-2 0,14 12 0,13 15 0,-31-30 0,0 0 0,0-1 0,1 1 0,0-1 0,8 5 0,-14-10 0,-1 1 0,1-1 0,-1 0 0,1 1 0,-1-1 0,1 0 0,0 0 0,-1 1 0,1-1 0,-1 0 0,1 0 0,0 0 0,-1 0 0,1 0 0,-1 0 0,1 0 0,0 0 0,-1 0 0,1 0 0,-1 0 0,2-1 0,0-9 0,-15-28 0,-33-51 0,-67-98 0,28 49 0,-9-22 0,-129-304 0,154 272 0,9-3 0,-37-207 0,54 73 0,-113-923 0,150 1210 0,0 2 0,-18-70 0,42 214 0,-11-72 0,18 79 0,20 212 0,-40 304 0,-35-1 0,23-511 0,1 25 0,0-116 0,6-24 0,0 1 0,0-1 0,0 1 0,-1-1 0,1 1 0,0-1 0,0 0 0,-1 1 0,1-1 0,0 0 0,-1 1 0,1-1 0,0 0 0,-1 1 0,1-1 0,-1 0 0,1 0 0,0 1 0,-1-1 0,1 0 0,-1 0 0,1 0 0,-1 0 0,1 1 0,-1-1 0,1 0 0,-1 0 0,1 0 0,-1 0 0,1 0 0,-1 0 0,1 0 0,-1-1 0,1 1 0,-1 0 0,1 0 0,0 0 0,-1 0 0,1-1 0,-1 1 0,1 0 0,-1 0 0,1-1 0,0 1 0,-1 0 0,1-1 0,0 1 0,-1 0 0,1-1 0,0 1 0,-1 0 0,1-1 0,0 1 0,0-1 0,-1 1 0,1-1 0,-12-16 0,1 0 0,1 0 0,1-1 0,0 0 0,1-1 0,-10-38 0,4 16 0,-57-184-169,-49-270 0,-6-249-169,45 96 338,3-684 0,78 1279 225,2 0 1,12-79-1,-11 98-225,-3 27 0,0 1 0,1-1 0,0 1 0,0 0 0,2-9 0,-3 15 0,0 0 0,0 0 0,1 0 0,-1 0 0,0 0 0,0-1 0,0 1 0,0 0 0,0 0 0,0 0 0,0 0 0,0 0 0,1 0 0,-1-1 0,0 1 0,0 0 0,0 0 0,0 0 0,0 0 0,0 0 0,1 0 0,-1 0 0,0 0 0,0 0 0,0 0 0,0 0 0,1 0 0,-1 0 0,0 0 0,0 0 0,0 0 0,0 0 0,1 0 0,-1 0 0,0 0 0,0 0 0,0 0 0,0 0 0,0 0 0,1 0 0,-1 0 0,0 0 0,0 0 0,0 0 0,0 1 0,0-1 0,1 0 0,-1 0 0,0 0 0,0 0 0,0 0 0,0 0 0,0 1 0,0-1 0,0 0 0,0 0 0,0 0 0,0 0 0,1 0 0,-1 1 0,0-1 0,0 0 0,0 0 0,0 0 0,0 0 0,0 1 0,0-1 0,0 0 0,0 0 0,6 18 0,-4-13 0,16 46 0,-3 1 0,13 79 0,2 112 0,10 56 0,108 287 0,-106-434 0,144 554 0,-176-666 0,-1 0 0,4 47 0,-13-86 0,0 1 0,0 0 0,0-1 0,1 1 0,-1-1 0,0 1 0,1-1 0,-1 1 0,1-1 0,0 1 0,-1-1 0,1 0 0,0 1 0,0-1 0,0 0 0,0 0 0,0 1 0,2 0 0,-2-1 0,-1-1 0,0 0 0,1 0 0,-1 0 0,0 0 0,1-1 0,-1 1 0,0 0 0,1 0 0,-1 0 0,0 0 0,1 0 0,-1 0 0,0 0 0,1-1 0,-1 1 0,0 0 0,1 0 0,-1-1 0,0 1 0,0 0 0,1 0 0,-1-1 0,0 1 0,0 0 0,1 0 0,-1-1 0,0 1 0,0 0 0,0-1 0,0 1 0,1-1 0,6-30 0,-4-4 0,-3-47 0,-16-167 0,-11-88-253,-67-1200-2832,93 583 2015,2 934 1112,-1-25 925,3 0 0,13-77 0,-5 183 498,3 329-1465,-8-90 0,91 534-638,-56-539 507,143 797 124,-174-1045 214,-7-26-19,1-1 0,10 26 0,-14-45-188,0 0 0,0 0 0,1-1 0,-1 1 0,0 0 0,1 0 0,-1 0 0,1 0 0,-1 0 0,1 0 0,-1 0 0,1-1 1,0 1-1,-1 0 0,1 0 0,0-1 0,0 1 0,-1-1 0,1 1 0,0-1 0,0 1 0,0-1 0,0 1 0,0-1 0,1 1 0,-1-1 1,0-1-1,0 1 0,0 0 0,0-1 0,0 1 0,0-1 0,0 0 0,0 1 0,0-1 0,0 0 0,0 1 1,-1-1-1,1 0 0,0 0 0,0 0 0,-1 0 0,1 0 0,0-1 0,4-6 1,-1 0-1,0-1 0,-1 1 1,4-14-1,-3 5 0,-1-1 0,0 0 0,-2 1 0,0-1 0,-1 0 0,-4-33 0,-29-106 0,24 121 0,-42-161 0,-80-349 0,103 393 0,-16-254 0,39 298 0,-2-215 0,9 295 0,2 1 0,0-1 0,10-30 0,25 223 0,91 345 0,-117-464 0,186 686 0,-188-683 0,-2 1 0,-2 0 0,-2 0 0,-2 1 0,-4 51 0,1-86 0,0 1 0,2 0 0,2 19 0,3 16 0,-5 109 0,1 16 0,2-162 0,1-26 0,4-26 0,-10 38 0,8-47 0,-2 1 0,-2-1 0,-3 0 0,-5-76 0,-40-187 0,27 211 0,9 42 0,-3 1 0,-2 0 0,-24-61 0,32 102 0,1 1 0,0-1 0,1 0 0,1 0 0,-2-25 0,7-78 0,0 67 0,7-418 0,-10 587-1365</inkml:trace>
  <inkml:trace contextRef="#ctx0" brushRef="#br0" timeOffset="4515.06">356 6923 24575,'-1'-227'0,"-1"87"0,2 128 0,0-6 0,0 1 0,-4-22 0,3 32 0,-1 0 0,0 0 0,0 0 0,-1 1 0,0-1 0,0 1 0,-1 0 0,-6-10 0,1 2 0,1 0 0,0-1 0,1 0 0,0-1 0,2 0 0,0 0 0,-6-28 0,-8-118 0,18 142 0,-6-286 0,6 369 0,1-8 0,-9 72 0,-27 40 0,20-101 0,-13 108 0,28-156 0,2 0 0,-1 0 0,2 0 0,1 0 0,6 25 0,33 89 0,-17-58 0,-14-35 0,-1 0 0,4 48 0,-14-86 0,0 1 0,0-1 0,0 0 0,0 0 0,1 0 0,-1 0 0,0 0 0,0 1 0,1-1 0,-1 0 0,1 0 0,-1 0 0,1 0 0,-1 0 0,1 0 0,0 0 0,-1 0 0,1 0 0,0-1 0,0 1 0,0 0 0,1 1 0,-1-2 0,0 0 0,0 0 0,0 0 0,0 0 0,1 0 0,-1 0 0,0 0 0,0-1 0,-1 1 0,1 0 0,0-1 0,0 1 0,0 0 0,0-1 0,0 1 0,0-1 0,0 0 0,-1 1 0,3-2 0,3-5 0,0 1 0,0-1 0,0 0 0,5-9 0,-1 1 0,1 1 0,0 1 0,1 0 0,0 0 0,1 1 0,1 1 0,0 0 0,27-15 0,0 4 0,0 2 0,51-16 0,-73 30 0,1 2 0,-1 0 0,1 1 0,0 1 0,22 1 0,1-1 0,596-7 0,-607 12 0,59 13 0,-63-9 0,0-2 0,58 4 0,-83-9 0,0 0 0,0 0 0,0 0 0,0 0 0,0 1 0,0-1 0,0 1 0,0 0 0,0 0 0,-1 0 0,1 1 0,0-1 0,0 0 0,2 3 0,-3-2 0,-1-1 0,0 1 0,0-1 0,0 1 0,0 0 0,0-1 0,0 1 0,0 0 0,0 0 0,-1 0 0,1 0 0,-1-1 0,1 1 0,-1 0 0,0 0 0,0 0 0,0 0 0,0 0 0,0 0 0,0 0 0,0 0 0,-1 0 0,0 3 0,0 1 0,-1 0 0,0-1 0,0 1 0,-1 0 0,1-1 0,-1 1 0,0-1 0,-1 0 0,1 0 0,-1 0 0,0 0 0,-6 5 0,2-3 0,-1 0 0,0-1 0,0 0 0,-1 0 0,1-1 0,-15 6 0,-7-1 0,0-1 0,0-1 0,-54 6 0,-301 6 0,13-3 0,295-3 0,52-9 0,1 0 0,-1-2 0,0 0 0,-38-2 0,55-3 0,-1-1 0,0 0 0,1 0 0,-1-1 0,1 0 0,0-1 0,0 0 0,1 0 0,-1-1 0,1 0 0,1 0 0,-10-10 0,-2 0 0,8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2:09:50.57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0 24575,'-1'26'0,"2"0"0,1 0 0,8 44 0,35 180 0,-39-140 0,-1-12 0,26 609 0,-54-185 0,-14-235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638973A4-1478-16CC-2DE2-928CEACC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0AC12758-BDE4-FB91-6C7B-29D317DE12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FF14FD9A-B1EB-2313-CA1B-9F0B772297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579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BA364EFD-A6FE-9845-0DBD-016C51948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6BD6F915-D55E-20C2-0CBA-6486D13666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07257F4C-4909-850B-54BE-B3AB5302D2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7849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5AB000D4-2A6D-E09A-B007-A39F5D551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1E8B6428-1953-93F3-2B61-BB22B518B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40F93177-C9E2-29F7-50CF-0B5B509479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252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24DD1D1A-CCEB-60C1-2092-87F9621A5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5F8F43D6-866A-A1E3-1390-4D2A1287EA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B5810707-B256-ECC8-51EB-A6A54565F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4642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F7302ADF-F872-EDA3-6142-BF65F0D8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8B7AC02E-FA8B-B28F-9695-AD672B0670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4920818B-C35D-A172-4CD9-1AF021AFC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85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0F90411B-2AF6-73A9-9E9B-1A29A35F2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CE59129A-1197-9DA0-1D9D-135EA836E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1644AB08-17CF-F3D7-F711-EBE3D8DC3E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840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C5A240DA-3304-926B-DD8C-B6D19211E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CF03AE5B-2F9C-4D59-1E0C-D67E1AA6E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66501E0C-64E3-7C07-81A4-1E4FAC557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347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D7FFFA29-E9B6-BAE1-1A25-EF21D7F21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3712284B-24BF-7FB0-8C20-5F12DC28F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E197BD88-8DE9-8D24-957C-73573394F1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5623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25BEDC21-BFAE-6FB1-93B2-219B2EB2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D5F07042-90F8-B035-2C6D-4636E7E10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862AAC3A-E8B1-F179-630B-36A3DC44A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34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414A1AF7-E800-5208-6A92-1E8D895A4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37F81DBD-1862-8DA6-B889-4CC974C84E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6261DE09-99A5-8F8D-D6F2-CB6274D4E3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011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>
          <a:extLst>
            <a:ext uri="{FF2B5EF4-FFF2-40B4-BE49-F238E27FC236}">
              <a16:creationId xmlns:a16="http://schemas.microsoft.com/office/drawing/2014/main" id="{1B199B59-E20D-2E7D-96CD-02AC3EDDC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54dda1946d_6_332:notes">
            <a:extLst>
              <a:ext uri="{FF2B5EF4-FFF2-40B4-BE49-F238E27FC236}">
                <a16:creationId xmlns:a16="http://schemas.microsoft.com/office/drawing/2014/main" id="{0F93907A-5BD2-1761-2086-CCE2B4A4CB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54dda1946d_6_332:notes">
            <a:extLst>
              <a:ext uri="{FF2B5EF4-FFF2-40B4-BE49-F238E27FC236}">
                <a16:creationId xmlns:a16="http://schemas.microsoft.com/office/drawing/2014/main" id="{BF74394A-D444-F1F8-1C66-4804EFA9D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178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4AA13DDF-662B-5C99-6C97-95EAFBB4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>
            <a:extLst>
              <a:ext uri="{FF2B5EF4-FFF2-40B4-BE49-F238E27FC236}">
                <a16:creationId xmlns:a16="http://schemas.microsoft.com/office/drawing/2014/main" id="{4428AE45-B3EA-8AF2-373B-B14A80384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:notes">
            <a:extLst>
              <a:ext uri="{FF2B5EF4-FFF2-40B4-BE49-F238E27FC236}">
                <a16:creationId xmlns:a16="http://schemas.microsoft.com/office/drawing/2014/main" id="{C686D33B-2D17-F1B1-1D3B-84A6357F0B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938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FD251486-D9D3-C534-DC39-0FF3904D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>
            <a:extLst>
              <a:ext uri="{FF2B5EF4-FFF2-40B4-BE49-F238E27FC236}">
                <a16:creationId xmlns:a16="http://schemas.microsoft.com/office/drawing/2014/main" id="{8A32E797-6749-1584-25EA-FF6DAD9FE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:notes">
            <a:extLst>
              <a:ext uri="{FF2B5EF4-FFF2-40B4-BE49-F238E27FC236}">
                <a16:creationId xmlns:a16="http://schemas.microsoft.com/office/drawing/2014/main" id="{590B53FD-3262-4D89-A623-B35226ED3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673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>
          <a:extLst>
            <a:ext uri="{FF2B5EF4-FFF2-40B4-BE49-F238E27FC236}">
              <a16:creationId xmlns:a16="http://schemas.microsoft.com/office/drawing/2014/main" id="{344AB8DC-641F-1109-99B2-BA0E20D95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4dfce81f19_0_45:notes">
            <a:extLst>
              <a:ext uri="{FF2B5EF4-FFF2-40B4-BE49-F238E27FC236}">
                <a16:creationId xmlns:a16="http://schemas.microsoft.com/office/drawing/2014/main" id="{F1E4F6B5-8E73-4BE2-34D4-CEBFD72813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4dfce81f19_0_45:notes">
            <a:extLst>
              <a:ext uri="{FF2B5EF4-FFF2-40B4-BE49-F238E27FC236}">
                <a16:creationId xmlns:a16="http://schemas.microsoft.com/office/drawing/2014/main" id="{E33B7E6E-8423-E84E-94D2-CFE38E602E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92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E6BACEBC-CDFA-2D29-058A-22FEABB24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74B19469-C521-DDA7-9735-23EDCD19F4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3AB6901B-EAB3-501E-0842-7485F615E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93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FF9550AA-6130-E994-FFE5-BC2465B1F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5CDFE083-C1F2-7074-E84D-6C597B8524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3B31190B-F571-9E52-2036-7BA0C28590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746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F4149951-3CB0-5B9B-436E-2F0AE5D0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08952F77-C4D9-1DB3-E893-3676B30B4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1EE4D511-89E4-C296-A961-89720E043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951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2FFEC116-52AA-FDD2-8687-BDE5AB675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F14918E6-3033-B1C9-0793-79BA82FB7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903EC89E-7E6A-E9E5-A20C-6A132D353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51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3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3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93" name="Google Shape;693;p23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6" name="Google Shape;696;p23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97" name="Google Shape;697;p23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3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23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702" name="Google Shape;702;p23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703" name="Google Shape;703;p23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05" name="Google Shape;705;p23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706" name="Google Shape;706;p23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3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3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3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10" name="Google Shape;710;p23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712" name="Google Shape;712;p23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713" name="Google Shape;713;p23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23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15" name="Google Shape;715;p23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4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4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24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720" name="Google Shape;720;p24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721" name="Google Shape;721;p24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4" name="Google Shape;724;p24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4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726" name="Google Shape;726;p2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727" name="Google Shape;727;p2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28" name="Google Shape;728;p2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729" name="Google Shape;729;p2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32" name="Google Shape;732;p2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4" name="Google Shape;734;p2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735" name="Google Shape;735;p2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736" name="Google Shape;736;p2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8" name="Google Shape;738;p2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739" name="Google Shape;739;p2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1" name="Google Shape;741;p2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742" name="Google Shape;742;p2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avLst/>
              <a:gdLst/>
              <a:ahLst/>
              <a:cxnLst/>
              <a:rect l="l" t="t" r="r" b="b"/>
              <a:pathLst>
                <a:path w="1633727" h="230504" extrusionOk="0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avLst/>
              <a:gdLst/>
              <a:ahLst/>
              <a:cxnLst/>
              <a:rect l="l" t="t" r="r" b="b"/>
              <a:pathLst>
                <a:path w="166485" h="165854" extrusionOk="0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avLst/>
              <a:gdLst/>
              <a:ahLst/>
              <a:cxnLst/>
              <a:rect l="l" t="t" r="r" b="b"/>
              <a:pathLst>
                <a:path w="7620" h="174307" extrusionOk="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rot="532502" flipH="1">
            <a:off x="-514115" y="4385276"/>
            <a:ext cx="1514959" cy="122499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  <p:sldLayoutId id="2147483669" r:id="rId10"/>
    <p:sldLayoutId id="2147483670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customXml" Target="../ink/ink18.xml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customXml" Target="../ink/ink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customXml" Target="../ink/ink22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26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customXml" Target="../ink/ink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customXml" Target="../ink/ink30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customXml" Target="../ink/ink34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14.xml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8"/>
          <p:cNvSpPr txBox="1">
            <a:spLocks noGrp="1"/>
          </p:cNvSpPr>
          <p:nvPr>
            <p:ph type="ctrTitle"/>
          </p:nvPr>
        </p:nvSpPr>
        <p:spPr>
          <a:xfrm>
            <a:off x="682745" y="1686996"/>
            <a:ext cx="4112100" cy="1668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Door</a:t>
            </a:r>
            <a:br>
              <a:rPr lang="en-US" dirty="0"/>
            </a:br>
            <a:r>
              <a:rPr lang="en-US" dirty="0"/>
              <a:t>System </a:t>
            </a:r>
          </a:p>
        </p:txBody>
      </p:sp>
      <p:sp>
        <p:nvSpPr>
          <p:cNvPr id="756" name="Google Shape;756;p28"/>
          <p:cNvSpPr txBox="1">
            <a:spLocks noGrp="1"/>
          </p:cNvSpPr>
          <p:nvPr>
            <p:ph type="subTitle" idx="1"/>
          </p:nvPr>
        </p:nvSpPr>
        <p:spPr>
          <a:xfrm>
            <a:off x="713225" y="34089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Epilogue"/>
                <a:sym typeface="Epilogue"/>
              </a:rPr>
              <a:t>ARDUINO COMPONENTS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FEA11424-A537-0C22-5B5D-1C885AEE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56863">
            <a:off x="5362671" y="1426992"/>
            <a:ext cx="3408861" cy="2406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8C9F21A5-098E-F2B9-EB1F-35629978C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4665B41F-AA63-BE2D-DFD0-FBDB5EE387CD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DA37FD3F-EBE2-52EC-A935-02F634B6D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 SENSOR</a:t>
            </a: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093A5806-FA20-7730-7F25-8EDA3951E05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F27E5357-3F2F-37AB-4B18-BFD862684095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9166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8F531F32-1638-64B8-148B-8A2147FF3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21FCCF33-DCCF-3922-36B0-F0FD37AD2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803418"/>
              </p:ext>
            </p:extLst>
          </p:nvPr>
        </p:nvGraphicFramePr>
        <p:xfrm>
          <a:off x="720000" y="1836284"/>
          <a:ext cx="7704000" cy="14461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sng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IR Sensor</a:t>
                      </a:r>
                      <a:endParaRPr lang="en-US" sz="1600" b="1" i="0" u="none" strike="noStrike" kern="1200" cap="none" dirty="0">
                        <a:solidFill>
                          <a:schemeClr val="tx1"/>
                        </a:solidFill>
                        <a:latin typeface="Epilogue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ACTIVE LOW</a:t>
                      </a:r>
                      <a:endParaRPr lang="en-US" sz="1600" b="1" i="0" u="none" strike="noStrike" kern="1200" cap="none" dirty="0">
                        <a:solidFill>
                          <a:schemeClr val="tx1"/>
                        </a:solidFill>
                        <a:latin typeface="Epilogue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PIN MODE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1" i="0" u="none" strike="noStrike" kern="1200" cap="none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Lato"/>
                        </a:rPr>
                        <a:t>2</a:t>
                      </a:r>
                      <a:endParaRPr sz="1600" b="1" i="0" u="none" strike="noStrike" kern="1200" cap="none" dirty="0">
                        <a:solidFill>
                          <a:schemeClr val="tx1"/>
                        </a:solidFill>
                        <a:latin typeface="Epilogue" panose="020B0604020202020204" charset="0"/>
                        <a:ea typeface="+mn-ea"/>
                        <a:cs typeface="+mn-cs"/>
                        <a:sym typeface="Lato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INPUT \ OUTPUT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INPUT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0FDCF35C-AA80-AA4D-793E-656EDD1D3F08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80EB6D38-D841-654B-4B55-0A98B6949045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E7CA03B4-94BD-BF75-49FB-EEC19B2E119B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 xmlns=""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E7CA03B4-94BD-BF75-49FB-EEC19B2E119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4F7F04B1-5F19-E6E5-5FEA-CB72CEB84CE1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 xmlns=""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4F7F04B1-5F19-E6E5-5FEA-CB72CEB84C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32901C20-E054-E80F-DD39-5434AF93FEE8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 xmlns=""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32901C20-E054-E80F-DD39-5434AF93FEE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5A37E43E-4C30-E63F-05BF-DE8EDA3E36C0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5A37E43E-4C30-E63F-05BF-DE8EDA3E36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B66BF072-08C4-0661-4B71-AFFBB57533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fourth element: </a:t>
            </a:r>
            <a:r>
              <a:rPr lang="en-US" sz="2400" dirty="0" err="1"/>
              <a:t>ir</a:t>
            </a:r>
            <a:r>
              <a:rPr lang="en-US" sz="2400" dirty="0"/>
              <a:t> sensor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5037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600A112B-4738-0912-5718-4DE8E2EFF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BBE4827D-B143-7763-4BC5-F9FD633D784B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C2E6A7F5-8BE5-1095-2D54-20934F727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4" y="2457671"/>
            <a:ext cx="481107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DT-06 WIRELESS WIFI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E5A5287A-29D0-DEAB-F7C2-BBF734C1983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DB4B9C10-33CE-C0EF-C0C6-5C8DBC8691FC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58101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2B26EAB6-4594-D6F3-F48B-7B870BFAE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5E8C076A-3D14-4F6D-0CFA-2BF99D946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2353026"/>
              </p:ext>
            </p:extLst>
          </p:nvPr>
        </p:nvGraphicFramePr>
        <p:xfrm>
          <a:off x="720000" y="1836284"/>
          <a:ext cx="7704000" cy="14461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sng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DT-06 WIRELESS WIFI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 err="1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Wifi</a:t>
                      </a: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 Module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PIN MODE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5v,6,8,GND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INPUT \ OUTPUT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-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7E4109EC-F521-5789-598F-724ED5525946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5421D3BE-34AD-D042-A825-1E6AA4DA12BA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94AF3418-8F1E-95DB-12A6-746491FFF1E4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 xmlns=""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94AF3418-8F1E-95DB-12A6-746491FFF1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DBDF39A6-7261-0B89-301C-34FF217B6863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 xmlns=""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DBDF39A6-7261-0B89-301C-34FF217B686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E75E6340-37C7-681B-DD01-143D289CE6A5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 xmlns=""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E75E6340-37C7-681B-DD01-143D289CE6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475C7928-EEA1-40C2-C7F4-603B2FF05FBD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475C7928-EEA1-40C2-C7F4-603B2FF05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BDCB883F-E59B-8265-BCAF-79E20517D1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596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fifth element: DT-06 WIRELESS WIFI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711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1B0EB514-45D7-24ED-46F5-B331EE0B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A8F93D80-A7EB-923A-3056-93C008FA7B89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908DD834-AEE2-6667-67FF-4245530AF0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RFID</a:t>
            </a: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CB5B3F8F-4383-9B33-368A-35BE7E26828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2168CC92-7CB1-5373-B564-C9EC5EBFA447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07358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A12C8FCC-A95A-FCF1-09AF-B66CC002B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0A3FD472-4385-BA8B-A56C-35DAEA5E30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151978"/>
              </p:ext>
            </p:extLst>
          </p:nvPr>
        </p:nvGraphicFramePr>
        <p:xfrm>
          <a:off x="720000" y="1836284"/>
          <a:ext cx="7704000" cy="14461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sng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rfid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RC522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PIN MODE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3.3V,9,10,11,12,13,GND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INPUT \ OUTPUT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INPUT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B68D5B12-9245-EE69-51E6-15BBB42D423E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9D9FCD93-F41B-E24A-2FAF-BE5BD0AD9056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B913A440-CE4F-BCCA-9A60-5A5EAA9F933E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 xmlns=""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B913A440-CE4F-BCCA-9A60-5A5EAA9F93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E6796259-0F4C-6FCE-CA78-DED6A34A46AE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 xmlns=""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E6796259-0F4C-6FCE-CA78-DED6A34A46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B4A16A2B-E5DE-9195-3C15-7BF8B50A7CDD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 xmlns=""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B4A16A2B-E5DE-9195-3C15-7BF8B50A7C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0771E2B6-CDB7-1867-9535-EF1564CCADD0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0771E2B6-CDB7-1867-9535-EF1564CCAD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E2053F17-C3F8-24DC-9088-DE3852FA6D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596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sixth element: RFID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908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334B12E0-9510-8F2A-C3D5-66B0DD2A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B6BB1648-2DD3-F883-331F-F15607129DBF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18B40CEE-04BC-07A7-53FD-5D1710E445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350511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LCD liquid crystal</a:t>
            </a: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96F830FC-A011-0F77-A8CA-DA7E3C9DA5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FD4B9362-10F3-E783-F793-D1076A7F7A4B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23" b="123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41164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02AE9C5D-001A-EE06-FBD0-643E4B1D5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EE4D5E36-2A75-3890-D251-46FD04EF2E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848801"/>
              </p:ext>
            </p:extLst>
          </p:nvPr>
        </p:nvGraphicFramePr>
        <p:xfrm>
          <a:off x="720000" y="1836284"/>
          <a:ext cx="7704000" cy="14461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sng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Lcd liquid crystal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i2c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PIN MODE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5V,A4,A5,GND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INPUT \ OUTPUT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OUTPUT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01C64975-15FA-0208-9ED0-85A3F5C1FBEF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DC8060B3-DB1E-1B0A-69DC-CB3627A6D9D5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669A566F-FB06-6D42-687D-4CE5D1070C04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 xmlns=""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669A566F-FB06-6D42-687D-4CE5D1070C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A4C0C135-F682-09FB-28E3-796E87CC8BF3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 xmlns=""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A4C0C135-F682-09FB-28E3-796E87CC8B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A5932E6A-5534-D82B-317A-E992C030A7C6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 xmlns=""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A5932E6A-5534-D82B-317A-E992C030A7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FD007327-674D-3B5D-502B-FC54BDEBC31E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FD007327-674D-3B5D-502B-FC54BDEBC31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D602954D-0FBF-584D-E053-AC3370F86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1095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seventh element: LCD liquid crystal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7809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E3AA9E92-48A2-5C94-BB90-2E78366DE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3257AB9A-7894-65F4-E9F8-9FDE51DC35D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D5A6EB01-3FF9-B371-443F-C7CE4E7794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BUZZER</a:t>
            </a: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4CE8B238-61A6-EFD8-3D51-6D58766AAC0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AE4319F3-6CA4-754A-CFB5-C398910CC2D3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6000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A0AD01B2-669B-DE9D-E1E3-0C61A4A17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2CC94608-3987-BE1A-BBF5-F17028028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3844839"/>
              </p:ext>
            </p:extLst>
          </p:nvPr>
        </p:nvGraphicFramePr>
        <p:xfrm>
          <a:off x="720000" y="1836284"/>
          <a:ext cx="7704000" cy="14461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sng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buzzer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Active high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PIN MODE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7,GND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INPUT \ OUTPUT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Cairo" panose="00000500000000000000" pitchFamily="2" charset="-78"/>
                          <a:sym typeface="Arial"/>
                        </a:rPr>
                        <a:t>OUTPUT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2474C364-0191-59A6-D24B-EB13B7A3E262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43E463D3-5596-B60B-E8DC-57274946DE76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6808483C-175C-C7CF-F820-8D76948CA85E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 xmlns=""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6808483C-175C-C7CF-F820-8D76948CA8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ABD10A18-72C8-92E1-35FE-D5F16C846C86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 xmlns=""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ABD10A18-72C8-92E1-35FE-D5F16C846C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4F5AB5B9-ADDB-33C8-02EA-E8B4B7C26F20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 xmlns=""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4F5AB5B9-ADDB-33C8-02EA-E8B4B7C26F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8E78F445-1DDF-6FB8-E5C1-B1D1B1958A18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8E78F445-1DDF-6FB8-E5C1-B1D1B1958A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CE8B293F-A7CD-BF45-F05B-81CBE61FD2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596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eighth element: buzzer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4457927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>
          <a:extLst>
            <a:ext uri="{FF2B5EF4-FFF2-40B4-BE49-F238E27FC236}">
              <a16:creationId xmlns:a16="http://schemas.microsoft.com/office/drawing/2014/main" id="{191CDC2D-29B6-3018-E5A8-2481D12A4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8E29AEF-D6CF-CF05-4921-0AB461140787}"/>
              </a:ext>
            </a:extLst>
          </p:cNvPr>
          <p:cNvSpPr txBox="1">
            <a:spLocks/>
          </p:cNvSpPr>
          <p:nvPr/>
        </p:nvSpPr>
        <p:spPr>
          <a:xfrm>
            <a:off x="55576" y="720441"/>
            <a:ext cx="9032847" cy="370261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Created by :</a:t>
            </a: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Abdelraouf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Shinkada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 192239</a:t>
            </a: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&amp;</a:t>
            </a: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Abdulali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Elmgalish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 192118</a:t>
            </a:r>
          </a:p>
          <a:p>
            <a:pPr algn="ctr" rtl="1"/>
            <a:endParaRPr lang="en-US" sz="2400" b="1" dirty="0">
              <a:solidFill>
                <a:schemeClr val="bg1">
                  <a:lumMod val="10000"/>
                </a:schemeClr>
              </a:solidFill>
              <a:latin typeface="Epilogue" panose="020B0604020202020204" charset="0"/>
              <a:ea typeface="Cocon® Next Arabic" panose="020A0503020102020204" pitchFamily="18" charset="-78"/>
              <a:cs typeface="Cocon® Next Arabic" panose="020A0503020102020204" pitchFamily="18" charset="-78"/>
            </a:endParaRP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Developed by :</a:t>
            </a: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Abdelraouf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Shinkada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Epilogue" panose="020B0604020202020204" charset="0"/>
              <a:ea typeface="Cocon® Next Arabic" panose="020A0503020102020204" pitchFamily="18" charset="-78"/>
              <a:cs typeface="Cocon® Next Arabic" panose="020A0503020102020204" pitchFamily="18" charset="-78"/>
            </a:endParaRPr>
          </a:p>
          <a:p>
            <a:pPr algn="ctr" rtl="1"/>
            <a:endParaRPr lang="en-US" sz="2400" b="1" dirty="0">
              <a:solidFill>
                <a:schemeClr val="bg1">
                  <a:lumMod val="10000"/>
                </a:schemeClr>
              </a:solidFill>
              <a:latin typeface="Epilogue" panose="020B0604020202020204" charset="0"/>
              <a:ea typeface="Cocon® Next Arabic" panose="020A0503020102020204" pitchFamily="18" charset="-78"/>
              <a:cs typeface="Cocon® Next Arabic" panose="020A0503020102020204" pitchFamily="18" charset="-78"/>
            </a:endParaRP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Under The Supervision of</a:t>
            </a:r>
          </a:p>
          <a:p>
            <a:pPr algn="ctr" rtl="1"/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Dr.Ahmed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 Al-Najah</a:t>
            </a:r>
            <a:endParaRPr lang="ar-LY" sz="2400" b="1" dirty="0">
              <a:solidFill>
                <a:schemeClr val="bg1">
                  <a:lumMod val="10000"/>
                </a:schemeClr>
              </a:solidFill>
              <a:latin typeface="Epilogue" panose="020B0604020202020204" charset="0"/>
              <a:ea typeface="Cocon® Next Arabic" panose="020A0503020102020204" pitchFamily="18" charset="-78"/>
              <a:cs typeface="Cocon® Next Arabic" panose="020A0503020102020204" pitchFamily="18" charset="-78"/>
            </a:endParaRPr>
          </a:p>
        </p:txBody>
      </p:sp>
      <p:sp>
        <p:nvSpPr>
          <p:cNvPr id="13" name="Google Shape;124;p16">
            <a:extLst>
              <a:ext uri="{FF2B5EF4-FFF2-40B4-BE49-F238E27FC236}">
                <a16:creationId xmlns:a16="http://schemas.microsoft.com/office/drawing/2014/main" id="{20279D2B-B616-B79E-773C-618CF602F774}"/>
              </a:ext>
            </a:extLst>
          </p:cNvPr>
          <p:cNvSpPr/>
          <p:nvPr/>
        </p:nvSpPr>
        <p:spPr>
          <a:xfrm>
            <a:off x="-7374" y="0"/>
            <a:ext cx="1508514" cy="5143500"/>
          </a:xfrm>
          <a:custGeom>
            <a:avLst/>
            <a:gdLst/>
            <a:ahLst/>
            <a:cxnLst/>
            <a:rect l="l" t="t" r="r" b="b"/>
            <a:pathLst>
              <a:path w="2798003" h="2822702" extrusionOk="0">
                <a:moveTo>
                  <a:pt x="0" y="0"/>
                </a:moveTo>
                <a:lnTo>
                  <a:pt x="2798003" y="0"/>
                </a:lnTo>
                <a:lnTo>
                  <a:pt x="2798003" y="2822702"/>
                </a:lnTo>
                <a:lnTo>
                  <a:pt x="0" y="2822702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7822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E906B23C-41E3-1414-8D5B-155106048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4;p27">
            <a:extLst>
              <a:ext uri="{FF2B5EF4-FFF2-40B4-BE49-F238E27FC236}">
                <a16:creationId xmlns:a16="http://schemas.microsoft.com/office/drawing/2014/main" id="{68F5E32B-FB00-1135-B6D3-35879487A410}"/>
              </a:ext>
            </a:extLst>
          </p:cNvPr>
          <p:cNvGrpSpPr/>
          <p:nvPr/>
        </p:nvGrpSpPr>
        <p:grpSpPr>
          <a:xfrm>
            <a:off x="0" y="-72331"/>
            <a:ext cx="9144000" cy="5215831"/>
            <a:chOff x="0" y="-38100"/>
            <a:chExt cx="3106937" cy="2747433"/>
          </a:xfrm>
          <a:solidFill>
            <a:srgbClr val="DADADA"/>
          </a:solidFill>
        </p:grpSpPr>
        <p:sp>
          <p:nvSpPr>
            <p:cNvPr id="3" name="Google Shape;295;p27">
              <a:extLst>
                <a:ext uri="{FF2B5EF4-FFF2-40B4-BE49-F238E27FC236}">
                  <a16:creationId xmlns:a16="http://schemas.microsoft.com/office/drawing/2014/main" id="{356D8C4C-C805-43BB-8530-10B9D7032616}"/>
                </a:ext>
              </a:extLst>
            </p:cNvPr>
            <p:cNvSpPr/>
            <p:nvPr/>
          </p:nvSpPr>
          <p:spPr>
            <a:xfrm>
              <a:off x="0" y="0"/>
              <a:ext cx="3106937" cy="2709333"/>
            </a:xfrm>
            <a:custGeom>
              <a:avLst/>
              <a:gdLst/>
              <a:ahLst/>
              <a:cxnLst/>
              <a:rect l="l" t="t" r="r" b="b"/>
              <a:pathLst>
                <a:path w="3106937" h="2709333" extrusionOk="0">
                  <a:moveTo>
                    <a:pt x="0" y="0"/>
                  </a:moveTo>
                  <a:lnTo>
                    <a:pt x="3106937" y="0"/>
                  </a:lnTo>
                  <a:lnTo>
                    <a:pt x="3106937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" name="Google Shape;296;p27">
              <a:extLst>
                <a:ext uri="{FF2B5EF4-FFF2-40B4-BE49-F238E27FC236}">
                  <a16:creationId xmlns:a16="http://schemas.microsoft.com/office/drawing/2014/main" id="{667CF61D-07A5-480A-5F94-C70C541573A2}"/>
                </a:ext>
              </a:extLst>
            </p:cNvPr>
            <p:cNvSpPr txBox="1"/>
            <p:nvPr/>
          </p:nvSpPr>
          <p:spPr>
            <a:xfrm>
              <a:off x="0" y="-38100"/>
              <a:ext cx="3106937" cy="27474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lnSpc>
                  <a:spcPct val="147722"/>
                </a:lnSpc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D761D82-AB20-5FBA-2AC6-DE2A77352286}"/>
              </a:ext>
            </a:extLst>
          </p:cNvPr>
          <p:cNvSpPr txBox="1"/>
          <p:nvPr/>
        </p:nvSpPr>
        <p:spPr>
          <a:xfrm>
            <a:off x="-467916" y="5148889"/>
            <a:ext cx="935832" cy="13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THANKS</a:t>
            </a:r>
          </a:p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sym typeface="Archivo Black"/>
              </a:rPr>
              <a:t>FOR</a:t>
            </a:r>
          </a:p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sym typeface="Archivo Black"/>
              </a:rPr>
              <a:t>LISTENING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11949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DB392726-0BF0-3FA5-CBBE-B175C3266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4;p27">
            <a:extLst>
              <a:ext uri="{FF2B5EF4-FFF2-40B4-BE49-F238E27FC236}">
                <a16:creationId xmlns:a16="http://schemas.microsoft.com/office/drawing/2014/main" id="{FA7E7551-88CB-8652-8ADA-4715B91D7C5B}"/>
              </a:ext>
            </a:extLst>
          </p:cNvPr>
          <p:cNvGrpSpPr/>
          <p:nvPr/>
        </p:nvGrpSpPr>
        <p:grpSpPr>
          <a:xfrm>
            <a:off x="0" y="-72331"/>
            <a:ext cx="9144000" cy="5215831"/>
            <a:chOff x="0" y="-38100"/>
            <a:chExt cx="3106937" cy="2747433"/>
          </a:xfrm>
          <a:solidFill>
            <a:srgbClr val="DADADA"/>
          </a:solidFill>
        </p:grpSpPr>
        <p:sp>
          <p:nvSpPr>
            <p:cNvPr id="3" name="Google Shape;295;p27">
              <a:extLst>
                <a:ext uri="{FF2B5EF4-FFF2-40B4-BE49-F238E27FC236}">
                  <a16:creationId xmlns:a16="http://schemas.microsoft.com/office/drawing/2014/main" id="{42425823-F148-63EF-FB59-DE42E5792A0D}"/>
                </a:ext>
              </a:extLst>
            </p:cNvPr>
            <p:cNvSpPr/>
            <p:nvPr/>
          </p:nvSpPr>
          <p:spPr>
            <a:xfrm>
              <a:off x="0" y="0"/>
              <a:ext cx="3106937" cy="2709333"/>
            </a:xfrm>
            <a:custGeom>
              <a:avLst/>
              <a:gdLst/>
              <a:ahLst/>
              <a:cxnLst/>
              <a:rect l="l" t="t" r="r" b="b"/>
              <a:pathLst>
                <a:path w="3106937" h="2709333" extrusionOk="0">
                  <a:moveTo>
                    <a:pt x="0" y="0"/>
                  </a:moveTo>
                  <a:lnTo>
                    <a:pt x="3106937" y="0"/>
                  </a:lnTo>
                  <a:lnTo>
                    <a:pt x="3106937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" name="Google Shape;296;p27">
              <a:extLst>
                <a:ext uri="{FF2B5EF4-FFF2-40B4-BE49-F238E27FC236}">
                  <a16:creationId xmlns:a16="http://schemas.microsoft.com/office/drawing/2014/main" id="{FCA6AE1E-D4A1-BB70-CC54-8579134CADD9}"/>
                </a:ext>
              </a:extLst>
            </p:cNvPr>
            <p:cNvSpPr txBox="1"/>
            <p:nvPr/>
          </p:nvSpPr>
          <p:spPr>
            <a:xfrm>
              <a:off x="0" y="-38100"/>
              <a:ext cx="3106937" cy="27474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lnSpc>
                  <a:spcPct val="147722"/>
                </a:lnSpc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مربع نص 5">
            <a:extLst>
              <a:ext uri="{FF2B5EF4-FFF2-40B4-BE49-F238E27FC236}">
                <a16:creationId xmlns:a16="http://schemas.microsoft.com/office/drawing/2014/main" id="{4F2B1B2F-2047-0A64-2CC8-09E0C3D15D85}"/>
              </a:ext>
            </a:extLst>
          </p:cNvPr>
          <p:cNvSpPr txBox="1"/>
          <p:nvPr/>
        </p:nvSpPr>
        <p:spPr>
          <a:xfrm>
            <a:off x="-467916" y="5148889"/>
            <a:ext cx="935832" cy="13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THANKS</a:t>
            </a:r>
          </a:p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sym typeface="Archivo Black"/>
              </a:rPr>
              <a:t>FOR</a:t>
            </a:r>
          </a:p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sym typeface="Archivo Black"/>
              </a:rPr>
              <a:t>LISTENING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85823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>
          <a:extLst>
            <a:ext uri="{FF2B5EF4-FFF2-40B4-BE49-F238E27FC236}">
              <a16:creationId xmlns:a16="http://schemas.microsoft.com/office/drawing/2014/main" id="{3FD68A6F-30F0-6561-C2FA-2DDCC98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">
            <a:extLst>
              <a:ext uri="{FF2B5EF4-FFF2-40B4-BE49-F238E27FC236}">
                <a16:creationId xmlns:a16="http://schemas.microsoft.com/office/drawing/2014/main" id="{58A05071-1F39-4EE5-3569-90B9BB6B7800}"/>
              </a:ext>
            </a:extLst>
          </p:cNvPr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94;p27">
            <a:extLst>
              <a:ext uri="{FF2B5EF4-FFF2-40B4-BE49-F238E27FC236}">
                <a16:creationId xmlns:a16="http://schemas.microsoft.com/office/drawing/2014/main" id="{953EB305-48DB-1598-8A75-D1C827C8AC9E}"/>
              </a:ext>
            </a:extLst>
          </p:cNvPr>
          <p:cNvGrpSpPr/>
          <p:nvPr/>
        </p:nvGrpSpPr>
        <p:grpSpPr>
          <a:xfrm>
            <a:off x="5076523" y="-36101"/>
            <a:ext cx="4104492" cy="5205161"/>
            <a:chOff x="-12704" y="-19050"/>
            <a:chExt cx="3148878" cy="2741307"/>
          </a:xfrm>
          <a:solidFill>
            <a:srgbClr val="DADADA"/>
          </a:solidFill>
        </p:grpSpPr>
        <p:sp>
          <p:nvSpPr>
            <p:cNvPr id="9" name="Google Shape;295;p27">
              <a:extLst>
                <a:ext uri="{FF2B5EF4-FFF2-40B4-BE49-F238E27FC236}">
                  <a16:creationId xmlns:a16="http://schemas.microsoft.com/office/drawing/2014/main" id="{AA16CF86-527C-4438-5B06-2A435B7B227E}"/>
                </a:ext>
              </a:extLst>
            </p:cNvPr>
            <p:cNvSpPr/>
            <p:nvPr/>
          </p:nvSpPr>
          <p:spPr>
            <a:xfrm>
              <a:off x="0" y="0"/>
              <a:ext cx="3106937" cy="2709333"/>
            </a:xfrm>
            <a:custGeom>
              <a:avLst/>
              <a:gdLst/>
              <a:ahLst/>
              <a:cxnLst/>
              <a:rect l="l" t="t" r="r" b="b"/>
              <a:pathLst>
                <a:path w="3106937" h="2709333" extrusionOk="0">
                  <a:moveTo>
                    <a:pt x="0" y="0"/>
                  </a:moveTo>
                  <a:lnTo>
                    <a:pt x="3106937" y="0"/>
                  </a:lnTo>
                  <a:lnTo>
                    <a:pt x="3106937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Google Shape;296;p27">
              <a:extLst>
                <a:ext uri="{FF2B5EF4-FFF2-40B4-BE49-F238E27FC236}">
                  <a16:creationId xmlns:a16="http://schemas.microsoft.com/office/drawing/2014/main" id="{B95DE346-09E3-965F-3313-449416C3177D}"/>
                </a:ext>
              </a:extLst>
            </p:cNvPr>
            <p:cNvSpPr txBox="1"/>
            <p:nvPr/>
          </p:nvSpPr>
          <p:spPr>
            <a:xfrm>
              <a:off x="-12704" y="-19050"/>
              <a:ext cx="3148878" cy="27413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47722"/>
                </a:lnSpc>
              </a:pP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1489;p48">
            <a:extLst>
              <a:ext uri="{FF2B5EF4-FFF2-40B4-BE49-F238E27FC236}">
                <a16:creationId xmlns:a16="http://schemas.microsoft.com/office/drawing/2014/main" id="{449865DA-A035-4ED3-722E-A7EA72748D42}"/>
              </a:ext>
            </a:extLst>
          </p:cNvPr>
          <p:cNvSpPr txBox="1">
            <a:spLocks/>
          </p:cNvSpPr>
          <p:nvPr/>
        </p:nvSpPr>
        <p:spPr>
          <a:xfrm>
            <a:off x="1413319" y="910626"/>
            <a:ext cx="5860419" cy="33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-US" sz="6600" dirty="0"/>
              <a:t>THANKS</a:t>
            </a:r>
            <a:br>
              <a:rPr lang="en-US" sz="6600" dirty="0"/>
            </a:br>
            <a:r>
              <a:rPr lang="en-US" sz="6600" dirty="0"/>
              <a:t>FOR</a:t>
            </a:r>
            <a:br>
              <a:rPr lang="en-US" sz="6600" dirty="0"/>
            </a:br>
            <a:r>
              <a:rPr lang="en-US" sz="6600" dirty="0"/>
              <a:t>LISTENING</a:t>
            </a:r>
          </a:p>
        </p:txBody>
      </p:sp>
    </p:spTree>
    <p:extLst>
      <p:ext uri="{BB962C8B-B14F-4D97-AF65-F5344CB8AC3E}">
        <p14:creationId xmlns:p14="http://schemas.microsoft.com/office/powerpoint/2010/main" val="4068160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0"/>
          <p:cNvSpPr txBox="1">
            <a:spLocks noGrp="1"/>
          </p:cNvSpPr>
          <p:nvPr>
            <p:ph type="title" idx="2"/>
          </p:nvPr>
        </p:nvSpPr>
        <p:spPr>
          <a:xfrm>
            <a:off x="1100975" y="95333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951" name="Google Shape;951;p30"/>
          <p:cNvSpPr txBox="1">
            <a:spLocks noGrp="1"/>
          </p:cNvSpPr>
          <p:nvPr>
            <p:ph type="title" idx="3"/>
          </p:nvPr>
        </p:nvSpPr>
        <p:spPr>
          <a:xfrm>
            <a:off x="1100975" y="2316197"/>
            <a:ext cx="734700" cy="5614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952" name="Google Shape;952;p30"/>
          <p:cNvSpPr txBox="1">
            <a:spLocks noGrp="1"/>
          </p:cNvSpPr>
          <p:nvPr>
            <p:ph type="title" idx="4"/>
          </p:nvPr>
        </p:nvSpPr>
        <p:spPr>
          <a:xfrm>
            <a:off x="3402638" y="953333"/>
            <a:ext cx="6679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953" name="Google Shape;953;p30"/>
          <p:cNvSpPr txBox="1">
            <a:spLocks noGrp="1"/>
          </p:cNvSpPr>
          <p:nvPr>
            <p:ph type="title" idx="5"/>
          </p:nvPr>
        </p:nvSpPr>
        <p:spPr>
          <a:xfrm>
            <a:off x="3402638" y="2310555"/>
            <a:ext cx="6679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954" name="Google Shape;954;p30"/>
          <p:cNvSpPr txBox="1">
            <a:spLocks noGrp="1"/>
          </p:cNvSpPr>
          <p:nvPr>
            <p:ph type="title" idx="6"/>
          </p:nvPr>
        </p:nvSpPr>
        <p:spPr>
          <a:xfrm>
            <a:off x="6044717" y="95333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955" name="Google Shape;955;p30"/>
          <p:cNvSpPr txBox="1">
            <a:spLocks noGrp="1"/>
          </p:cNvSpPr>
          <p:nvPr>
            <p:ph type="title" idx="7"/>
          </p:nvPr>
        </p:nvSpPr>
        <p:spPr>
          <a:xfrm>
            <a:off x="6066137" y="2310555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956" name="Google Shape;956;p30"/>
          <p:cNvSpPr txBox="1">
            <a:spLocks noGrp="1"/>
          </p:cNvSpPr>
          <p:nvPr>
            <p:ph type="subTitle" idx="1"/>
          </p:nvPr>
        </p:nvSpPr>
        <p:spPr>
          <a:xfrm>
            <a:off x="879511" y="1698155"/>
            <a:ext cx="1199313" cy="444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</a:t>
            </a:r>
            <a:endParaRPr dirty="0"/>
          </a:p>
        </p:txBody>
      </p:sp>
      <p:sp>
        <p:nvSpPr>
          <p:cNvPr id="957" name="Google Shape;957;p30"/>
          <p:cNvSpPr txBox="1">
            <a:spLocks noGrp="1"/>
          </p:cNvSpPr>
          <p:nvPr>
            <p:ph type="subTitle" idx="8"/>
          </p:nvPr>
        </p:nvSpPr>
        <p:spPr>
          <a:xfrm>
            <a:off x="3233506" y="1698155"/>
            <a:ext cx="2784969" cy="502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BREAD BOARD &amp; WIRES</a:t>
            </a:r>
          </a:p>
        </p:txBody>
      </p:sp>
      <p:sp>
        <p:nvSpPr>
          <p:cNvPr id="958" name="Google Shape;958;p30"/>
          <p:cNvSpPr txBox="1">
            <a:spLocks noGrp="1"/>
          </p:cNvSpPr>
          <p:nvPr>
            <p:ph type="subTitle" idx="9"/>
          </p:nvPr>
        </p:nvSpPr>
        <p:spPr>
          <a:xfrm>
            <a:off x="6116157" y="1698155"/>
            <a:ext cx="2784969" cy="444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SERVO MOTOR</a:t>
            </a:r>
            <a:endParaRPr dirty="0"/>
          </a:p>
        </p:txBody>
      </p:sp>
      <p:sp>
        <p:nvSpPr>
          <p:cNvPr id="959" name="Google Shape;959;p30"/>
          <p:cNvSpPr txBox="1">
            <a:spLocks noGrp="1"/>
          </p:cNvSpPr>
          <p:nvPr>
            <p:ph type="subTitle" idx="13"/>
          </p:nvPr>
        </p:nvSpPr>
        <p:spPr>
          <a:xfrm>
            <a:off x="879510" y="3003189"/>
            <a:ext cx="1427913" cy="44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IR SENSOR</a:t>
            </a:r>
          </a:p>
        </p:txBody>
      </p:sp>
      <p:sp>
        <p:nvSpPr>
          <p:cNvPr id="960" name="Google Shape;960;p30"/>
          <p:cNvSpPr txBox="1">
            <a:spLocks noGrp="1"/>
          </p:cNvSpPr>
          <p:nvPr>
            <p:ph type="subTitle" idx="14"/>
          </p:nvPr>
        </p:nvSpPr>
        <p:spPr>
          <a:xfrm>
            <a:off x="3262082" y="3003189"/>
            <a:ext cx="2696901" cy="44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DT-06 WIRELESS WIFI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1" name="Google Shape;961;p30"/>
          <p:cNvSpPr txBox="1">
            <a:spLocks noGrp="1"/>
          </p:cNvSpPr>
          <p:nvPr>
            <p:ph type="subTitle" idx="15"/>
          </p:nvPr>
        </p:nvSpPr>
        <p:spPr>
          <a:xfrm>
            <a:off x="6137583" y="3001661"/>
            <a:ext cx="2686475" cy="502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RFID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حبر 4">
                <a:extLst>
                  <a:ext uri="{FF2B5EF4-FFF2-40B4-BE49-F238E27FC236}">
                    <a16:creationId xmlns:a16="http://schemas.microsoft.com/office/drawing/2014/main" id="{FAE487C7-DCBF-FFA9-9B3B-1C4ECC20AFC8}"/>
                  </a:ext>
                </a:extLst>
              </p14:cNvPr>
              <p14:cNvContentPartPr/>
              <p14:nvPr/>
            </p14:nvContentPartPr>
            <p14:xfrm>
              <a:off x="8201351" y="412324"/>
              <a:ext cx="628200" cy="416880"/>
            </p14:xfrm>
          </p:contentPart>
        </mc:Choice>
        <mc:Fallback xmlns="">
          <p:pic>
            <p:nvPicPr>
              <p:cNvPr id="5" name="حبر 4">
                <a:extLst>
                  <a:ext uri="{FF2B5EF4-FFF2-40B4-BE49-F238E27FC236}">
                    <a16:creationId xmlns:a16="http://schemas.microsoft.com/office/drawing/2014/main" id="{FAE487C7-DCBF-FFA9-9B3B-1C4ECC20AF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8711" y="349684"/>
                <a:ext cx="7538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195F9E3E-9880-47E4-89A5-11260CBB465E}"/>
                  </a:ext>
                </a:extLst>
              </p14:cNvPr>
              <p14:cNvContentPartPr/>
              <p14:nvPr/>
            </p14:nvContentPartPr>
            <p14:xfrm>
              <a:off x="7928471" y="285604"/>
              <a:ext cx="1033920" cy="89892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195F9E3E-9880-47E4-89A5-11260CBB46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5831" y="222964"/>
                <a:ext cx="115956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حبر 25">
                <a:extLst>
                  <a:ext uri="{FF2B5EF4-FFF2-40B4-BE49-F238E27FC236}">
                    <a16:creationId xmlns:a16="http://schemas.microsoft.com/office/drawing/2014/main" id="{0E45FEC3-7F49-BFCC-65D5-D777BAAE86F2}"/>
                  </a:ext>
                </a:extLst>
              </p14:cNvPr>
              <p14:cNvContentPartPr/>
              <p14:nvPr/>
            </p14:nvContentPartPr>
            <p14:xfrm>
              <a:off x="113591" y="2354164"/>
              <a:ext cx="740160" cy="2651040"/>
            </p14:xfrm>
          </p:contentPart>
        </mc:Choice>
        <mc:Fallback xmlns="">
          <p:pic>
            <p:nvPicPr>
              <p:cNvPr id="26" name="حبر 25">
                <a:extLst>
                  <a:ext uri="{FF2B5EF4-FFF2-40B4-BE49-F238E27FC236}">
                    <a16:creationId xmlns:a16="http://schemas.microsoft.com/office/drawing/2014/main" id="{0E45FEC3-7F49-BFCC-65D5-D777BAAE86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91" y="2291164"/>
                <a:ext cx="865800" cy="27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حبر 26">
                <a:extLst>
                  <a:ext uri="{FF2B5EF4-FFF2-40B4-BE49-F238E27FC236}">
                    <a16:creationId xmlns:a16="http://schemas.microsoft.com/office/drawing/2014/main" id="{6313DC41-340A-527C-411A-6CED6AB06E84}"/>
                  </a:ext>
                </a:extLst>
              </p14:cNvPr>
              <p14:cNvContentPartPr/>
              <p14:nvPr/>
            </p14:nvContentPartPr>
            <p14:xfrm>
              <a:off x="99551" y="4257484"/>
              <a:ext cx="36360" cy="764280"/>
            </p14:xfrm>
          </p:contentPart>
        </mc:Choice>
        <mc:Fallback xmlns="">
          <p:pic>
            <p:nvPicPr>
              <p:cNvPr id="27" name="حبر 26">
                <a:extLst>
                  <a:ext uri="{FF2B5EF4-FFF2-40B4-BE49-F238E27FC236}">
                    <a16:creationId xmlns:a16="http://schemas.microsoft.com/office/drawing/2014/main" id="{6313DC41-340A-527C-411A-6CED6AB06E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51" y="4194484"/>
                <a:ext cx="162000" cy="889920"/>
              </a:xfrm>
              <a:prstGeom prst="rect">
                <a:avLst/>
              </a:prstGeom>
            </p:spPr>
          </p:pic>
        </mc:Fallback>
      </mc:AlternateContent>
      <p:sp>
        <p:nvSpPr>
          <p:cNvPr id="949" name="Google Shape;949;p30"/>
          <p:cNvSpPr txBox="1">
            <a:spLocks noGrp="1"/>
          </p:cNvSpPr>
          <p:nvPr>
            <p:ph type="title"/>
          </p:nvPr>
        </p:nvSpPr>
        <p:spPr>
          <a:xfrm>
            <a:off x="720000" y="3450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LY" dirty="0"/>
              <a:t>العناصر المستخدمة في جزء الاردوينو </a:t>
            </a:r>
            <a:r>
              <a:rPr lang="en-US" dirty="0"/>
              <a:t>(HARDWARE)</a:t>
            </a:r>
            <a:r>
              <a:rPr lang="ar-LY" dirty="0"/>
              <a:t> </a:t>
            </a:r>
            <a:endParaRPr dirty="0"/>
          </a:p>
        </p:txBody>
      </p:sp>
      <p:sp>
        <p:nvSpPr>
          <p:cNvPr id="29" name="Google Shape;951;p30">
            <a:extLst>
              <a:ext uri="{FF2B5EF4-FFF2-40B4-BE49-F238E27FC236}">
                <a16:creationId xmlns:a16="http://schemas.microsoft.com/office/drawing/2014/main" id="{5135B4B8-082B-8DEA-6E28-533DA4A67A70}"/>
              </a:ext>
            </a:extLst>
          </p:cNvPr>
          <p:cNvSpPr txBox="1">
            <a:spLocks/>
          </p:cNvSpPr>
          <p:nvPr/>
        </p:nvSpPr>
        <p:spPr>
          <a:xfrm>
            <a:off x="1100975" y="3658420"/>
            <a:ext cx="734700" cy="56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" dirty="0"/>
              <a:t>7</a:t>
            </a:r>
          </a:p>
        </p:txBody>
      </p:sp>
      <p:sp>
        <p:nvSpPr>
          <p:cNvPr id="30" name="Google Shape;953;p30">
            <a:extLst>
              <a:ext uri="{FF2B5EF4-FFF2-40B4-BE49-F238E27FC236}">
                <a16:creationId xmlns:a16="http://schemas.microsoft.com/office/drawing/2014/main" id="{494DE18B-33D4-B84D-063E-52A2F3357D93}"/>
              </a:ext>
            </a:extLst>
          </p:cNvPr>
          <p:cNvSpPr txBox="1">
            <a:spLocks/>
          </p:cNvSpPr>
          <p:nvPr/>
        </p:nvSpPr>
        <p:spPr>
          <a:xfrm>
            <a:off x="3402638" y="3664262"/>
            <a:ext cx="6679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" dirty="0"/>
              <a:t>8</a:t>
            </a:r>
          </a:p>
        </p:txBody>
      </p:sp>
      <p:sp>
        <p:nvSpPr>
          <p:cNvPr id="31" name="Google Shape;959;p30">
            <a:extLst>
              <a:ext uri="{FF2B5EF4-FFF2-40B4-BE49-F238E27FC236}">
                <a16:creationId xmlns:a16="http://schemas.microsoft.com/office/drawing/2014/main" id="{762ED8AB-3025-39BA-8F19-B6AAF4FAD4C2}"/>
              </a:ext>
            </a:extLst>
          </p:cNvPr>
          <p:cNvSpPr txBox="1">
            <a:spLocks/>
          </p:cNvSpPr>
          <p:nvPr/>
        </p:nvSpPr>
        <p:spPr>
          <a:xfrm>
            <a:off x="879510" y="4389927"/>
            <a:ext cx="2211115" cy="44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800" dirty="0"/>
              <a:t>LCD liquid crystal</a:t>
            </a:r>
            <a:endParaRPr lang="en-US" dirty="0"/>
          </a:p>
        </p:txBody>
      </p:sp>
      <p:sp>
        <p:nvSpPr>
          <p:cNvPr id="928" name="Google Shape;960;p30">
            <a:extLst>
              <a:ext uri="{FF2B5EF4-FFF2-40B4-BE49-F238E27FC236}">
                <a16:creationId xmlns:a16="http://schemas.microsoft.com/office/drawing/2014/main" id="{D4D1DBB8-2C3E-2A6C-1894-897FDD4F915F}"/>
              </a:ext>
            </a:extLst>
          </p:cNvPr>
          <p:cNvSpPr txBox="1">
            <a:spLocks/>
          </p:cNvSpPr>
          <p:nvPr/>
        </p:nvSpPr>
        <p:spPr>
          <a:xfrm>
            <a:off x="3312089" y="4400626"/>
            <a:ext cx="1402781" cy="44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BUZZER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/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</a:t>
            </a:r>
            <a:endParaRPr dirty="0"/>
          </a:p>
        </p:txBody>
      </p:sp>
      <p:sp>
        <p:nvSpPr>
          <p:cNvPr id="1020" name="Google Shape;1020;p32"/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pic>
        <p:nvPicPr>
          <p:cNvPr id="1021" name="Google Shape;1021;p32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/>
          <p:cNvGraphicFramePr/>
          <p:nvPr>
            <p:extLst>
              <p:ext uri="{D42A27DB-BD31-4B8C-83A1-F6EECF244321}">
                <p14:modId xmlns:p14="http://schemas.microsoft.com/office/powerpoint/2010/main" val="3598817972"/>
              </p:ext>
            </p:extLst>
          </p:nvPr>
        </p:nvGraphicFramePr>
        <p:xfrm>
          <a:off x="720000" y="1836284"/>
          <a:ext cx="7704000" cy="14461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sng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</a:rPr>
                        <a:t>Arduino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UNO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PIN MODE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Lato"/>
                        </a:rPr>
                        <a:t>-</a:t>
                      </a:r>
                      <a:endParaRPr sz="1600" b="1" i="0" u="none" strike="noStrike" kern="1200" cap="none" dirty="0">
                        <a:solidFill>
                          <a:schemeClr val="tx1"/>
                        </a:solidFill>
                        <a:latin typeface="Epilogue" panose="020B0604020202020204" charset="0"/>
                        <a:ea typeface="+mn-ea"/>
                        <a:cs typeface="+mn-cs"/>
                        <a:sym typeface="Lato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INPUT \ OUTPUT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Lato"/>
                        </a:rPr>
                        <a:t>-</a:t>
                      </a:r>
                      <a:endParaRPr sz="1600" b="1" i="0" u="none" strike="noStrike" kern="1200" cap="none" dirty="0">
                        <a:solidFill>
                          <a:schemeClr val="tx1"/>
                        </a:solidFill>
                        <a:latin typeface="Epilogue" panose="020B0604020202020204" charset="0"/>
                        <a:ea typeface="+mn-ea"/>
                        <a:cs typeface="+mn-cs"/>
                        <a:sym typeface="Lato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2" name="Google Shape;942;p29"/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A1621C33-3D5D-CA7B-E61A-61EFFFFE8632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A93B86FA-FE16-EEF3-3232-10EFBBCC814E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 xmlns=""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A93B86FA-FE16-EEF3-3232-10EFBBCC81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671" y="51536"/>
                  <a:ext cx="1033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07623715-49C3-823A-8EA4-937577CFB3D4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 xmlns=""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07623715-49C3-823A-8EA4-937577CFB3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623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A04B8A70-D4AA-8A85-34A2-BAFB806B813E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 xmlns=""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A04B8A70-D4AA-8A85-34A2-BAFB806B81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BB1728CE-72D5-1A1E-EF41-BC86D917FB67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BB1728CE-72D5-1A1E-EF41-BC86D917FB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first element: </a:t>
            </a:r>
            <a:r>
              <a:rPr lang="en-US" sz="2400" dirty="0" err="1"/>
              <a:t>arduino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70818899-A1F8-2A4A-061A-2F34E7ED7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C460EBAF-6EA7-B429-39F0-6B5EF4103AA2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F09BCBBA-8229-7289-C5BC-4EE06B5C9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BREAD BOARD &amp; WIRES</a:t>
            </a:r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7FFD9FE2-CEE6-A4C1-6089-0C0909B3532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9DC98936-3B4D-7ECC-7808-9E26D55A23D3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7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6D36DE2C-5F26-18F4-A5E3-D6433192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67F3976A-5B79-C5DC-3CFE-EAE22FC6B7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943525"/>
              </p:ext>
            </p:extLst>
          </p:nvPr>
        </p:nvGraphicFramePr>
        <p:xfrm>
          <a:off x="720000" y="1836284"/>
          <a:ext cx="7704000" cy="14461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sng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</a:rPr>
                        <a:t>bread board &amp; wires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Protoboard &amp; simple solid core wire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PIN MODE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Lato"/>
                        </a:rPr>
                        <a:t>-</a:t>
                      </a:r>
                      <a:endParaRPr sz="1600" b="1" i="0" u="none" strike="noStrike" kern="1200" cap="none" dirty="0">
                        <a:solidFill>
                          <a:schemeClr val="tx1"/>
                        </a:solidFill>
                        <a:latin typeface="Epilogue" panose="020B0604020202020204" charset="0"/>
                        <a:ea typeface="+mn-ea"/>
                        <a:cs typeface="+mn-cs"/>
                        <a:sym typeface="Lato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INPUT \ OUTPUT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Lato"/>
                        </a:rPr>
                        <a:t>-</a:t>
                      </a:r>
                      <a:endParaRPr sz="1600" b="1" i="0" u="none" strike="noStrike" kern="1200" cap="none" dirty="0">
                        <a:solidFill>
                          <a:schemeClr val="tx1"/>
                        </a:solidFill>
                        <a:latin typeface="Epilogue" panose="020B0604020202020204" charset="0"/>
                        <a:ea typeface="+mn-ea"/>
                        <a:cs typeface="+mn-cs"/>
                        <a:sym typeface="Lato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4704678F-342E-B660-DDD3-6603F23639B9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0C5048AE-3D9B-6FD9-EDE1-53CF901C3596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DB09298D-6A75-C1F7-424E-8A5820A083B9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 xmlns=""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DB09298D-6A75-C1F7-424E-8A5820A083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0C9FFE4B-C6DF-7D4A-72E3-9AD26BF90585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 xmlns=""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0C9FFE4B-C6DF-7D4A-72E3-9AD26BF9058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B711C7FC-93D4-375C-5E3B-0F3D0CAA0F1B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 xmlns=""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B711C7FC-93D4-375C-5E3B-0F3D0CAA0F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7ADE6B68-3D0D-FA20-3AE6-75E28B03A7FF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7ADE6B68-3D0D-FA20-3AE6-75E28B03A7F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237D5514-7EE1-4EDD-FEBD-AD94A187FF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3382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second element: bread board &amp; wires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6956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7D34563B-1C79-AFC4-0B6F-03D3888ED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5823D14C-FFFC-7AFC-F220-B91F74AF314C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DB30D6A2-508D-EB47-6A94-E013FDBB13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612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SERVO MOTOR</a:t>
            </a: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DE2F0C8C-7316-8181-A531-2798CE34486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546BD7B0-8E21-CF30-3745-FCBBCE7942E0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1349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3B0578FC-2A31-48D3-B3B0-2CF18BAF7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9D1A0164-1A1C-A2CE-DD7C-B43DC4A00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937921"/>
              </p:ext>
            </p:extLst>
          </p:nvPr>
        </p:nvGraphicFramePr>
        <p:xfrm>
          <a:off x="720000" y="1836284"/>
          <a:ext cx="7704000" cy="14461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sng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Servo motor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PLASTIC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PIN MODE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Lato"/>
                        </a:rPr>
                        <a:t>5</a:t>
                      </a:r>
                      <a:endParaRPr sz="1600" b="1" i="0" u="none" strike="noStrike" kern="1200" cap="none" dirty="0">
                        <a:solidFill>
                          <a:schemeClr val="tx1"/>
                        </a:solidFill>
                        <a:latin typeface="Epilogue" panose="020B0604020202020204" charset="0"/>
                        <a:ea typeface="+mn-ea"/>
                        <a:cs typeface="+mn-cs"/>
                        <a:sym typeface="Lato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sng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INPUT \ OUTPUT</a:t>
                      </a:r>
                      <a:endParaRPr lang="en-US" sz="1600" b="1" u="sng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OUTPUT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E85DCCC6-51F4-6500-B9FB-4A15F8427907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CE0BBF07-29F6-3FF9-0FC4-D39650A9D5D3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6D0B562E-2B72-1A07-D986-5FBBEA752F3D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 xmlns=""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6D0B562E-2B72-1A07-D986-5FBBEA752F3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20274953-C2E6-7D85-38CA-9E2DCAD8701B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 xmlns=""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20274953-C2E6-7D85-38CA-9E2DCAD870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74D0DC92-1541-9FD7-0DDD-E7649CDFBA1B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 xmlns=""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74D0DC92-1541-9FD7-0DDD-E7649CDFBA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1FC8D7DA-4270-AFD6-03A2-9498B2AE884C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1FC8D7DA-4270-AFD6-03A2-9498B2AE884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623BA7F0-C48C-1D84-508C-184BA26035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596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third element: servo motor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1172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352</Words>
  <Application>Microsoft Office PowerPoint</Application>
  <PresentationFormat>عرض على الشاشة (16:9)</PresentationFormat>
  <Paragraphs>132</Paragraphs>
  <Slides>22</Slides>
  <Notes>22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30" baseType="lpstr">
      <vt:lpstr>Raleway</vt:lpstr>
      <vt:lpstr>Nunito Light</vt:lpstr>
      <vt:lpstr>Epilogue</vt:lpstr>
      <vt:lpstr>Calibri</vt:lpstr>
      <vt:lpstr>Arial</vt:lpstr>
      <vt:lpstr>Archivo Black</vt:lpstr>
      <vt:lpstr>Lato</vt:lpstr>
      <vt:lpstr>Multimedia Software Pitch Deck by Slidesgo</vt:lpstr>
      <vt:lpstr>Smart Door System </vt:lpstr>
      <vt:lpstr>عرض تقديمي في PowerPoint</vt:lpstr>
      <vt:lpstr>1</vt:lpstr>
      <vt:lpstr>ARDUINO</vt:lpstr>
      <vt:lpstr>Details of the first element: arduino</vt:lpstr>
      <vt:lpstr>BREAD BOARD &amp; WIRES</vt:lpstr>
      <vt:lpstr>Details of the second element: bread board &amp; wires</vt:lpstr>
      <vt:lpstr>SERVO MOTOR</vt:lpstr>
      <vt:lpstr>Details of the third element: servo motor</vt:lpstr>
      <vt:lpstr>IR SENSOR</vt:lpstr>
      <vt:lpstr>Details of the fourth element: ir sensor</vt:lpstr>
      <vt:lpstr>DT-06 WIRELESS WIFI  </vt:lpstr>
      <vt:lpstr>Details of the fifth element: DT-06 WIRELESS WIFI  </vt:lpstr>
      <vt:lpstr>RFID</vt:lpstr>
      <vt:lpstr>Details of the sixth element: RFID</vt:lpstr>
      <vt:lpstr>LCD liquid crystal</vt:lpstr>
      <vt:lpstr>Details of the seventh element: LCD liquid crystal</vt:lpstr>
      <vt:lpstr>BUZZER</vt:lpstr>
      <vt:lpstr>Details of the eighth element: buzzer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abdelraouf mabrouk</dc:creator>
  <cp:lastModifiedBy>abdelraouf mabrouk</cp:lastModifiedBy>
  <cp:revision>21</cp:revision>
  <dcterms:modified xsi:type="dcterms:W3CDTF">2025-08-25T10:34:46Z</dcterms:modified>
</cp:coreProperties>
</file>