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24"/>
  </p:notesMasterIdLst>
  <p:sldIdLst>
    <p:sldId id="414" r:id="rId2"/>
    <p:sldId id="381" r:id="rId3"/>
    <p:sldId id="258" r:id="rId4"/>
    <p:sldId id="260" r:id="rId5"/>
    <p:sldId id="257" r:id="rId6"/>
    <p:sldId id="387" r:id="rId7"/>
    <p:sldId id="415" r:id="rId8"/>
    <p:sldId id="389" r:id="rId9"/>
    <p:sldId id="416" r:id="rId10"/>
    <p:sldId id="383" r:id="rId11"/>
    <p:sldId id="417" r:id="rId12"/>
    <p:sldId id="386" r:id="rId13"/>
    <p:sldId id="418" r:id="rId14"/>
    <p:sldId id="388" r:id="rId15"/>
    <p:sldId id="419" r:id="rId16"/>
    <p:sldId id="385" r:id="rId17"/>
    <p:sldId id="420" r:id="rId18"/>
    <p:sldId id="384" r:id="rId19"/>
    <p:sldId id="421" r:id="rId20"/>
    <p:sldId id="410" r:id="rId21"/>
    <p:sldId id="413" r:id="rId22"/>
    <p:sldId id="412" r:id="rId23"/>
  </p:sldIdLst>
  <p:sldSz cx="9144000" cy="5143500" type="screen16x9"/>
  <p:notesSz cx="6858000" cy="9144000"/>
  <p:embeddedFontLst>
    <p:embeddedFont>
      <p:font typeface="Archivo Black" panose="020B0604020202020204" charset="0"/>
      <p:regular r:id="rId25"/>
    </p:embeddedFont>
    <p:embeddedFont>
      <p:font typeface="Epilogue" panose="020B0604020202020204" charset="0"/>
      <p:regular r:id="rId26"/>
      <p:bold r:id="rId27"/>
      <p:italic r:id="rId28"/>
      <p:boldItalic r:id="rId29"/>
    </p:embeddedFont>
    <p:embeddedFont>
      <p:font typeface="Lato" panose="020F0502020204030203" pitchFamily="34" charset="0"/>
      <p:regular r:id="rId30"/>
      <p:bold r:id="rId31"/>
      <p:italic r:id="rId32"/>
      <p:boldItalic r:id="rId33"/>
    </p:embeddedFont>
    <p:embeddedFont>
      <p:font typeface="Nunito Light" pitchFamily="2" charset="0"/>
      <p:regular r:id="rId34"/>
      <p:italic r:id="rId35"/>
    </p:embeddedFont>
    <p:embeddedFont>
      <p:font typeface="Raleway" pitchFamily="2" charset="0"/>
      <p:regular r:id="rId36"/>
      <p:bold r:id="rId37"/>
      <p:italic r:id="rId38"/>
      <p:boldItalic r:id="rId3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ADA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C0906427-B571-40AC-9C99-BED3D99F2496}">
  <a:tblStyle styleId="{C0906427-B571-40AC-9C99-BED3D99F2496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2939BE14-E73F-4367-B3E4-E764C97C0FDC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69C7853C-536D-4A76-A0AE-DD22124D55A5}" styleName="نمط ذو نسُق 1 - تمييز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284E427A-3D55-4303-BF80-6455036E1DE7}" styleName="نمط ذو نسُق 1 - تمييز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D7AC3CCA-C797-4891-BE02-D94E43425B78}" styleName="النمط المتوسط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10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9" Type="http://schemas.openxmlformats.org/officeDocument/2006/relationships/font" Target="fonts/font1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0.fntdata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33" Type="http://schemas.openxmlformats.org/officeDocument/2006/relationships/font" Target="fonts/font9.fntdata"/><Relationship Id="rId38" Type="http://schemas.openxmlformats.org/officeDocument/2006/relationships/font" Target="fonts/font14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5.fntdata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32" Type="http://schemas.openxmlformats.org/officeDocument/2006/relationships/font" Target="fonts/font8.fntdata"/><Relationship Id="rId37" Type="http://schemas.openxmlformats.org/officeDocument/2006/relationships/font" Target="fonts/font13.fntdata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4.fntdata"/><Relationship Id="rId36" Type="http://schemas.openxmlformats.org/officeDocument/2006/relationships/font" Target="fonts/font12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font" Target="fonts/font6.fntdata"/><Relationship Id="rId35" Type="http://schemas.openxmlformats.org/officeDocument/2006/relationships/font" Target="fonts/font11.fntdata"/><Relationship Id="rId43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7:50.584"/>
    </inkml:context>
    <inkml:brush xml:id="br0">
      <inkml:brushProperty name="width" value="0.35" units="cm"/>
      <inkml:brushProperty name="height" value="0.35" units="cm"/>
      <inkml:brushProperty name="color" value="#D9DDE3"/>
    </inkml:brush>
  </inkml:definitions>
  <inkml:trace contextRef="#ctx0" brushRef="#br0">813 164 24575,'-2'6'0,"0"0"0,-1 0 0,1 0 0,-1 0 0,0-1 0,0 1 0,-9 9 0,3-2 0,0-1 0,-1 0 0,-1-1 0,0 1 0,-1-2 0,-18 14 0,8-10 0,-2-1 0,-43 18 0,26-13 0,23-9 0,2 1 0,-23 16 0,-24 16 0,27-24 0,1 2 0,1 2 0,0 1 0,-36 33 0,25-18 0,30-27 0,1 1 0,-22 23 0,35-34 0,-48 61 0,45-56 0,0 0 0,0 0 0,0 1 0,1-1 0,0 1 0,1 0 0,-1 0 0,-1 11 0,4-14 0,0 0 0,0 0 0,0-1 0,1 1 0,0 0 0,0-1 0,0 1 0,0 0 0,0-1 0,1 0 0,-1 1 0,1-1 0,0 0 0,0 0 0,1 0 0,-1 0 0,0 0 0,1 0 0,0 0 0,0-1 0,-1 0 0,2 1 0,-1-1 0,0 0 0,0-1 0,7 4 0,2 0 0,1 1 0,0-2 0,0 0 0,0 0 0,28 3 0,-19-5 0,1 0 0,43-3 0,-59 0 0,0 0 0,0 0 0,0-1 0,0 0 0,-1 0 0,1 0 0,0-1 0,-1 0 0,0 0 0,0-1 0,0 0 0,0 0 0,7-7 0,6-5 0,0-1 0,1 2 0,42-25 0,71-24 0,-123 58 0,1 1 0,0-2 0,-1 1 0,0-1 0,-1-1 0,0 1 0,0-2 0,0 1 0,-1-1 0,7-11 0,-10 13 0,0 0 0,-1-1 0,0 0 0,0 0 0,0 0 0,-1 0 0,-1-1 0,1 1 0,-1-1 0,-1 1 0,1-1 0,-2 0 0,1 0 0,-2-10 0,2 18 0,-1 0 0,0 0 0,0 0 0,0 0 0,0 0 0,0 0 0,-1 0 0,1 0 0,0 0 0,0 0 0,-1 1 0,1-1 0,0 0 0,-1 0 0,1 0 0,-1 0 0,1 0 0,-1 1 0,1-1 0,-2-1 0,1 2 0,0 0 0,1 1 0,-1-1 0,1 0 0,-1 1 0,0-1 0,1 0 0,-1 1 0,1-1 0,-1 1 0,1-1 0,-1 1 0,1-1 0,0 1 0,-1-1 0,1 1 0,-1-1 0,1 1 0,0 0 0,0-1 0,-1 1 0,-16 43 0,7-3 0,-4 47 0,7-44 0,-11 45 0,14-76 0,0 0 0,-1 0 0,-1 0 0,0-1 0,0 0 0,-1 0 0,-14 18 0,-8 4 0,-47 63 0,71-89 0,2-5 0,0 1 0,1 0 0,-1 0 0,1 0 0,0 0 0,-2 7 0,4-10 0,0 0 0,0 0 0,0 0 0,0 0 0,0-1 0,0 1 0,0 0 0,0 0 0,1 0 0,-1 0 0,0 0 0,1 0 0,-1-1 0,0 1 0,1 0 0,-1 0 0,1 0 0,0-1 0,-1 1 0,1 0 0,-1-1 0,1 1 0,0 0 0,-1-1 0,1 1 0,0-1 0,0 1 0,0-1 0,-1 0 0,1 1 0,0-1 0,0 0 0,0 1 0,0-1 0,0 0 0,0 0 0,-1 0 0,1 0 0,2 0 0,17 2 0,1 0 0,-1-2 0,1 0 0,0-1 0,-1-1 0,1-2 0,-1 1 0,35-13 0,-48 14 0,0-1 0,0 0 0,-1 0 0,1-1 0,-1 0 0,0 0 0,0 0 0,-1-1 0,9-7 0,0-4 0,23-33 0,-28 35 0,1 1 0,0 0 0,1 1 0,23-21 0,2 6 0,1 1 0,46-24 0,-64 41 0,-1 0 0,0-2 0,-1 0 0,29-25 0,-42 32 0,0 0 0,-1 0 0,1 0 0,-1 0 0,0 0 0,0 0 0,-1-1 0,1 0 0,-1 1 0,0-1 0,0 0 0,-1 0 0,0 0 0,1 0 0,-2-1 0,1 1 0,0 0 0,-1 0 0,0 0 0,0-1 0,-1 1 0,0 0 0,0 0 0,-2-7 0,0 3 0,0-1 0,-1 1 0,0 1 0,-1-1 0,0 1 0,0 0 0,-1 0 0,0 0 0,0 1 0,-1 0 0,-11-10 0,-9-3 0,0 1 0,-32-18 0,28 20 0,-39-32 0,66 45 0,1 1 0,0-1 0,0 1 0,0-1 0,1 0 0,-1 0 0,1-1 0,0 1 0,0 0 0,0-1 0,1 1 0,0-1 0,0 1 0,0-1 0,0 0 0,1 1 0,0-10 0,3 12 0,3 7 0,5 9 0,-5-5 0,0-1 0,1 0 0,-1 0 0,2 0 0,-1-1 0,1-1 0,0 1 0,0-1 0,1 0 0,17 8 0,-11-8 0,1 1 0,0-2 0,0-1 0,0 0 0,1 0 0,16 0 0,17-2 0,0-2 0,0-3 0,72-12 0,-113 14 0,3-1 0,1 0 0,-1 1 0,0 0 0,1 1 0,20 2 0,-30-1 0,0-1 0,0 1 0,-1 0 0,1 0 0,0 0 0,-1 1 0,1-1 0,-1 0 0,1 1 0,-1 0 0,0-1 0,0 1 0,0 0 0,0 0 0,0 0 0,0 1 0,0-1 0,-1 0 0,1 1 0,-1-1 0,1 1 0,-1-1 0,0 1 0,0 0 0,0 0 0,-1-1 0,1 1 0,-1 0 0,1 0 0,-1 3 0,2 7 0,-1 0 0,-1-1 0,0 1 0,-1 0 0,0 0 0,-1 0 0,-1-1 0,1 1 0,-2-1 0,0 0 0,-1 0 0,0 0 0,0 0 0,-1-1 0,-13 18 0,11-21 0,1 1 0,0 0 0,1 0 0,0 0 0,1 0 0,-1 1 0,2 0 0,-1 0 0,2 0 0,-1 1 0,1 0 0,1-1 0,-2 15 0,4-16 0,0 0 0,-1 0 0,0-1 0,-1 1 0,-4 14 0,5-20 0,-1 1 0,1-1 0,-1 0 0,0 0 0,0-1 0,0 1 0,0 0 0,-1-1 0,1 1 0,-1-1 0,1 0 0,-1 1 0,0-1 0,0-1 0,0 1 0,0 0 0,-4 1 0,-35 16 0,0 3 0,-64 43 0,105-65 0,0 1 0,0-1 0,0 1 0,0-1 0,0 1 0,0 0 0,0-1 0,1 1 0,-1 0 0,0-1 0,0 1 0,1 0 0,-1 0 0,1 0 0,-1-1 0,1 1 0,-1 0 0,1 0 0,-1 0 0,1 0 0,0 0 0,-1 0 0,1 0 0,0 0 0,0 1 0,0-1 0,1 0 0,0 0 0,0 0 0,-1 0 0,1-1 0,0 1 0,0 0 0,0-1 0,0 1 0,0-1 0,0 1 0,0-1 0,0 1 0,0-1 0,0 0 0,0 1 0,0-1 0,0 0 0,1 0 0,59 4 0,-59-4 0,9 0 0,1 0 0,1 0 0,-1-1 0,23-4 0,-32 4 0,1 0 0,-1 0 0,0-1 0,1 1 0,-1-1 0,0 0 0,0 0 0,0 0 0,0 0 0,0 0 0,0 0 0,-1-1 0,1 0 0,-1 1 0,0-1 0,0 0 0,4-6 0,4-7 0,1 0 0,0 0 0,1 1 0,21-19 0,-22 23 0,1-1 0,-2 0 0,1-1 0,-2 0 0,0-1 0,14-27 0,-21 36 0,0 0 0,1 0 0,0 0 0,-1 0 0,2 1 0,-1-1 0,0 1 0,7-6 0,-9 9 0,0 0 0,0 0 0,1 0 0,-1 0 0,0 0 0,1 0 0,-1 1 0,1-1 0,-1 0 0,1 1 0,-1-1 0,1 1 0,0 0 0,-1-1 0,1 1 0,-1 0 0,1 0 0,0 0 0,-1 0 0,1 0 0,-1 1 0,1-1 0,0 0 0,-1 1 0,1-1 0,-1 1 0,1 0 0,-1-1 0,0 1 0,1 0 0,-1 0 0,0 0 0,3 1 0,-3 0 0,1 0 0,0-1 0,-1 1 0,1 0 0,-1 0 0,0 0 0,1 0 0,-1 0 0,0 0 0,0 0 0,0 1 0,-1-1 0,1 0 0,0 0 0,-1 1 0,0-1 0,1 0 0,-1 1 0,0-1 0,0 1 0,-1-1 0,1 0 0,-1 3 0,-1 7 0,-2 0 0,1 0 0,-9 17 0,8-19 0,0 0 0,1 0 0,-4 13 0,7-21 0,-4 52 0,3-51 0,1 0 0,1 1 0,-1-1 0,0 0 0,1 1 0,0-1 0,0 0 0,0 0 0,0 0 0,0 0 0,0 0 0,1 0 0,2 4 0,-4-7 0,1 1 0,-1-1 0,0 1 0,1-1 0,-1 0 0,0 1 0,1-1 0,-1 0 0,0 0 0,1 1 0,-1-1 0,1 0 0,-1 0 0,0 0 0,1 1 0,-1-1 0,1 0 0,-1 0 0,1 0 0,-1 0 0,1 0 0,-1 0 0,1 0 0,-1 0 0,1 0 0,-1 0 0,1 0 0,-1 0 0,0 0 0,1 0 0,-1-1 0,1 1 0,-1 0 0,1 0 0,-1-1 0,0 1 0,1 0 0,-1 0 0,0-1 0,1 1 0,-1 0 0,0-1 0,1 1 0,-1 0 0,0-1 0,1 1 0,-1-1 0,0 1 0,0 0 0,0-1 0,1 1 0,-1-1 0,0 1 0,0-1 0,0 1 0,0-1 0,0 1 0,0-1 0,8-31 0,-2-87 0,-5 77 0,10-66 0,-3 68 0,-3 21 0,-1 0 0,-1 0 0,0-25 0,-4 40 0,1 1 0,-1 0 0,0-1 0,0 1 0,-1 0 0,1 0 0,-1 0 0,0 0 0,1 0 0,-1 0 0,-1 1 0,1-1 0,0 1 0,-1-1 0,1 1 0,-1 0 0,1 0 0,-1 0 0,0 0 0,0 0 0,0 1 0,-5-3 0,-10-4 0,0 1 0,-29-8 0,43 14 0,2 1 0,0 0 0,1 0 0,-1-1 0,0 1 0,1-1 0,-1 0 0,1 1 0,-1-1 0,1 0 0,-1 0 0,1 0 0,-1 0 0,1 0 0,0 0 0,0 0 0,-1-1 0,1 1 0,0 0 0,0-1 0,0 1 0,0-1 0,1 1 0,-1-1 0,0 1 0,0-3 0,1 2 0,0-1 0,0 1 0,1-1 0,-1 0 0,0 1 0,1 0 0,0-1 0,0 1 0,-1-1 0,2 1 0,-1 0 0,0-1 0,0 1 0,1 0 0,1-2 0,5-7 0,2 1 0,-1 0 0,1 0 0,1 1 0,13-9 0,-19 14 0,-1 1 0,0-1 0,0 0 0,0 0 0,-1 0 0,1-1 0,-1 1 0,0-1 0,0 0 0,0 0 0,-1 0 0,0 0 0,0 0 0,0 0 0,-1-1 0,0 1 0,0 0 0,0-1 0,0 0 0,-1 1 0,0-1 0,0 1 0,-1-1 0,1 1 0,-4-10 0,4 12 0,-1 1 0,1 0 0,-1-1 0,0 1 0,0 0 0,0 0 0,0 0 0,0 0 0,-1 0 0,1 0 0,0 0 0,-1 1 0,0-1 0,1 0 0,-1 1 0,0-1 0,0 1 0,0 0 0,0-1 0,-3 0 0,-5-2 0,1 1 0,-1 0 0,-17-3 0,-21-8 0,34 7 0,-1 0 0,0 1 0,-1 1 0,-29-7 0,40 12 0,1-1 0,-1 0 0,1 0 0,-1-1 0,1 1 0,0-1 0,0 0 0,-1 0 0,1 0 0,1 0 0,-1-1 0,-7-5 0,9 5 0,0 1 0,1-1 0,-1 1 0,1-1 0,0 0 0,-1 1 0,1-1 0,0 0 0,1 0 0,-1 0 0,0 0 0,1 0 0,0 0 0,-1 0 0,1 0 0,0 0 0,1 0 0,-1 0 0,1 0 0,0-5 0,0 4-114,0 0 1,0 0-1,0 0 0,1 0 0,-1 0 1,1 0-1,0 0 0,0 0 0,0 1 1,0-1-1,4-3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8:33.394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2662 1 24575,'1'41'0,"10"59"0,-2-31 0,6 71 0,49 519 0,-18-154 0,-32-91 0,-14-408 0,1 0 0,-1 0 0,1 0 0,0-1 0,0 1 0,1 0 0,0-1 0,0 1 0,0-1 0,0 1 0,1-1 0,0 0 0,0 0 0,1 0 0,7 8 0,-10-12 0,0 1 0,0-1 0,0 1 0,1-1 0,-2 1 0,1 0 0,0-1 0,0 1 0,0 0 0,-1 0 0,1 0 0,-1 0 0,0 0 0,1-1 0,-1 1 0,0 0 0,0 0 0,0 0 0,0 0 0,-1 0 0,0 3 0,1-4 0,0-1 0,-1 1 0,1-1 0,0 1 0,-1-1 0,1 1 0,0-1 0,-1 0 0,1 1 0,-1-1 0,1 0 0,-1 1 0,1-1 0,0 0 0,-1 0 0,1 1 0,-1-1 0,0 0 0,1 0 0,-1 0 0,1 0 0,-1 1 0,1-1 0,-1 0 0,1 0 0,-2 0 0,0-1 0,0 1 0,0-1 0,0 1 0,1-1 0,-1 0 0,0 0 0,0 0 0,1 0 0,-1 0 0,0 0 0,-2-3 0,-8-7 0,0-2 0,0 1 0,2-2 0,-1 1 0,2-1 0,0-1 0,0 0 0,2 0 0,0 0 0,-6-20 0,-4-21 0,-16-95 0,16 60 0,5 5 0,10 63 0,-1 0 0,-1 0 0,-8-27 0,-12-35 0,3-1 0,-14-133 0,31 190 0,-12-151 0,16 169 0,1-13 0,-1 1 0,-1-1 0,-2 1 0,0 0 0,-1 0 0,-12-36 0,-33-94 0,23 86 0,1 4 0,-28-111 0,72 213 0,-12-12 0,-2 0 0,0 1 0,-2 0 0,-1 37 0,7 58 0,-1-51 0,1 102 0,-16 75 0,3-139 0,-12 1113 0,16-1195 0,0-9 0,0 0 0,1 1 0,4 21 0,-4-36 0,0 1 0,1-1 0,0 0 0,0 0 0,0 1 0,1-1 0,-1 0 0,1-1 0,0 1 0,1 0 0,-1-1 0,1 0 0,0 0 0,0 0 0,5 4 0,-9-8 0,0 0 0,0 0 0,1 1 0,-1-1 0,0 0 0,0 0 0,0 0 0,0 1 0,0-1 0,0 0 0,1 0 0,-1 0 0,0 0 0,0 1 0,0-1 0,0 0 0,1 0 0,-1 0 0,0 0 0,0 0 0,0 0 0,1 0 0,-1 0 0,0 0 0,0 0 0,0 0 0,1 0 0,-1 1 0,0-1 0,0-1 0,1 1 0,-1 0 0,0 0 0,0 0 0,0 0 0,1 0 0,-1 0 0,0 0 0,0 0 0,0 0 0,1 0 0,-1 0 0,0 0 0,0-1 0,0 1 0,0 0 0,1 0 0,-1 0 0,0 0 0,0-1 0,0 1 0,0 0 0,0 0 0,1 0 0,-1 0 0,0-1 0,0 1 0,0 0 0,0 0 0,0-1 0,-4-32 0,-104-338 0,82 294 0,-118-324 0,-61-200 0,121 252 0,29 118 0,41 185 0,8 29 0,-8-37 0,13 50 0,0-1 0,1 1 0,0-1 0,0 0 0,0 1 0,0-1 0,1 1 0,-1-1 0,1 0 0,1 1 0,-1 0 0,4-9 0,-4 11 0,1-1 0,0 1 0,0-1 0,0 1 0,0 0 0,0 0 0,0 0 0,1 0 0,-1 0 0,0 0 0,1 1 0,0-1 0,3-1 0,41-12 0,-39 13 0,0 0 0,-1 0 0,1-1 0,0 0 0,12-7 0,14-19 0,-26 21 0,0 1 0,0 0 0,1 0 0,17-9 0,-24 15 0,1-1 0,0 1 0,0 0 0,0 0 0,0 1 0,0-1 0,0 1 0,0-1 0,0 1 0,0 0 0,0 0 0,0 0 0,0 1 0,0-1 0,0 1 0,0-1 0,0 1 0,-1 0 0,1 0 0,0 1 0,5 2 0,-6-2 0,1 0 0,-1 0 0,1 0 0,-1 1 0,0-1 0,0 1 0,0 0 0,0-1 0,-1 1 0,1 0 0,-1 0 0,1 0 0,-1 0 0,0 0 0,0 1 0,-1-1 0,1 0 0,0 6 0,0 9 0,0 0 0,-3 22 0,1-19 0,11 642 0,-4-464 0,-2-141 0,17 83 0,-8-67 0,-11-66 0,-1 0 0,0 0 0,-1 0 0,0 0 0,0 0 0,0 0 0,-1 0 0,0 0 0,-1 0 0,0 0 0,0 0 0,-1 0 0,0-1 0,0 1 0,-1-1 0,0 0 0,0 0 0,0 0 0,-1-1 0,-7 8 0,-166 215 0,6-6 0,171-221 0,0 0 0,0-1 0,0 1 0,-1-1 0,1 1 0,0-1 0,-1 0 0,0 1 0,1-1 0,-1 0 0,0 0 0,1 0 0,-1 0 0,0-1 0,0 1 0,0 0 0,0-1 0,0 1 0,0-1 0,-3 1 0,2-2 0,0 0 0,0 0 0,0-1 0,0 1 0,0-1 0,1 1 0,-1-1 0,1 0 0,-1 0 0,1 0 0,0 0 0,-4-4 0,-10-13 0,0 0 0,1-2 0,1 0 0,0 0 0,-11-28 0,10 21 0,-13-20 0,18 33 0,1 0 0,0-1 0,2 0 0,-9-25 0,-30-173 0,46 212 0,-1 0 0,1 0 0,0-1 0,-1 1 0,0 0 0,1 0 0,-1 0 0,0 0 0,0 0 0,0 1 0,0-1 0,-1 0 0,1 0 0,0 1 0,-1-1 0,1 1 0,-1-1 0,0 1 0,1 0 0,-1-1 0,-3 0 0,2 0 0,-1 1 0,1 0 0,-1 1 0,1-1 0,-1 1 0,1-1 0,-1 1 0,1 0 0,-1 0 0,0 1 0,-6 0 0,-8 4 0,1 1 0,-1 0 0,-32 17 0,44-20 0,-39 21 0,2 2 0,0 1 0,1 3 0,2 1 0,1 2 0,2 2 0,1 1 0,2 2 0,2 1 0,-37 59 0,46-60 0,20-30 0,0-2 0,-1 1 0,0 0 0,0-1 0,0 1 0,-1-1 0,0-1 0,0 1 0,-1-1 0,0 1 0,0-2 0,0 1 0,0-1 0,-1 0 0,-12 6 0,-50 19 0,36-13 0,-1-3 0,0 0 0,-1-3 0,-44 9 0,77-19 0,0 1 0,1-1 0,-1 0 0,0 0 0,0 0 0,0 0 0,0 0 0,0-1 0,0 1 0,0 0 0,0-1 0,0 0 0,1 1 0,-1-1 0,0 0 0,0 0 0,1 0 0,-1 0 0,1 0 0,-4-3 0,4 2 0,-1-1 0,0 1 0,1-1 0,0 1 0,-1-1 0,1 1 0,0-1 0,0 0 0,1 0 0,-1 0 0,1 0 0,-1-4 0,1-5 0,0-1 0,1 1 0,0 0 0,1 0 0,5-19 0,-4 24 0,-1 0 0,2 0 0,-1 1 0,1 0 0,0-1 0,0 1 0,1 1 0,-1-1 0,1 1 0,1 0 0,-1 0 0,1 0 0,0 1 0,0-1 0,0 1 0,0 1 0,1 0 0,0-1 0,-1 2 0,10-3 0,16-5 0,0 2 0,1 1 0,35-3 0,-67 10 0,44-6 0,0 2 0,0 3 0,1 1 0,-1 2 0,0 3 0,0 1 0,0 2 0,54 18 0,6-2 0,-31-7 0,-49-12 0,0-2 0,27 2 0,-28-4 0,-1 2 0,39 9 0,-35-5 0,0-1 0,1-1 0,-1-2 0,1 0 0,53-3 0,-63-4 0,-17 4 0,-1 0 0,0 0 0,0 0 0,0 0 0,0-1 0,0 1 0,0 0 0,0 0 0,0 0 0,1 0 0,-1 0 0,0 0 0,0 0 0,0-1 0,0 1 0,0 0 0,0 0 0,0 0 0,0 0 0,0 0 0,0 0 0,0-1 0,0 1 0,0 0 0,0 0 0,0 0 0,0 0 0,0 0 0,0 0 0,0-1 0,0 1 0,0 0 0,0 0 0,0 0 0,-1 0 0,1 0 0,0 0 0,0-1 0,0 1 0,0 0 0,0 0 0,0 0 0,0 0 0,0 0 0,0 0 0,-1 0 0,1 0 0,0 0 0,0 0 0,0 0 0,0 0 0,0-1 0,-1 1 0,-32-10 0,-102-15 0,1-5 0,-151-57 0,136 32 0,-2 6 0,-271-51 0,357 90 0,25 6 0,1-2 0,0-2 0,-64-22 0,90 22 0,17 4 0,28-1 0,-24 5 0,824-37 0,-328 5 0,-473 29 0,52-3 0,154 9 0,-228-2 0,-1 0 0,0 1 0,0 0 0,0 0 0,0 1 0,0 0 0,0 1 0,-1-1 0,1 1 0,10 8 0,-18-12 0,-1 0 0,1 0 0,0 0 0,0 0 0,0 0 0,-1 0 0,1 0 0,0 0 0,0 0 0,0 0 0,-1 0 0,1 0 0,0 0 0,0 0 0,0 0 0,0 0 0,-1 0 0,1 0 0,0 0 0,0 1 0,0-1 0,-1 0 0,1 0 0,0 0 0,0 0 0,0 0 0,0 0 0,0 1 0,0-1 0,-1 0 0,1 0 0,0 0 0,0 0 0,0 1 0,0-1 0,0 0 0,0 0 0,0 0 0,0 1 0,0-1 0,0 0 0,0 0 0,0 0 0,0 1 0,0-1 0,0 0 0,0 0 0,0 0 0,0 0 0,0 1 0,0-1 0,0 0 0,0 0 0,0 0 0,0 1 0,0-1 0,0 0 0,0 0 0,1 0 0,-1 0 0,0 1 0,0-1 0,0 0 0,0 0 0,0 0 0,1 0 0,-1 0 0,0 0 0,0 1 0,-22 0 0,-50-6 0,1-4 0,-125-30 0,-41-7 0,-193 17 0,-1 28 0,198 3 0,223-3 0,1 0 0,-1 0 0,0 0 0,1-1 0,-13-4 0,19 5 0,1 0 0,-1-1 0,0 1 0,0-1 0,1 1 0,-1-1 0,0 0 0,1 0 0,-3-3 0,4 4 0,0 0 0,0 0 0,0 0 0,1-1 0,-1 1 0,0 0 0,1 0 0,-1-1 0,1 1 0,0 0 0,-1-1 0,1 1 0,0-1 0,0 1 0,0 0 0,0-1 0,0 1 0,0 0 0,0-1 0,0 1 0,1-3 0,0 2 0,0 0 0,0 1 0,0-1 0,0 0 0,0 0 0,1 1 0,-1-1 0,0 1 0,1-1 0,0 1 0,-1 0 0,1-1 0,0 1 0,-1 0 0,1 0 0,0 0 0,0 0 0,0 0 0,3 0 0,43-11 0,-42 11 0,221-28 0,42-8 0,116-69 0,-350 95 0,1 2 0,0 2 0,65-5 0,112 7 0,-184 5 0,-24 0 0,50 4 0,-53-4 0,0 0 0,-1 0 0,1 0 0,0 1 0,0-1 0,0 1 0,0-1 0,-1 1 0,1 0 0,0-1 0,0 1 0,-1 0 0,1 0 0,-1 0 0,1 1 0,-1-1 0,1 0 0,-1 0 0,0 1 0,0-1 0,1 1 0,-1-1 0,1 4 0,-2-3 0,-1-1 0,1 1 0,-1-1 0,1 0 0,-1 1 0,0-1 0,0 0 0,1 1 0,-1-1 0,0 0 0,0 0 0,0 0 0,-1 0 0,1 0 0,0 0 0,0 0 0,0 0 0,-1 0 0,1 0 0,-1-1 0,1 1 0,0-1 0,-1 1 0,1-1 0,-4 1 0,-20 8 0,-1-2 0,1-1 0,-47 6 0,-91-1 0,70-6 0,-662 11 0,721-16 0,-15 0 0,1-2 0,-1-2 0,1-3 0,0-1 0,-77-25 0,120 31 0,-1 0 0,1 0 0,1 0 0,-1-1 0,0 0 0,0 0 0,1 0 0,0-1 0,0 1 0,0-1 0,0 0 0,0 0 0,1 0 0,0-1 0,-1 1 0,-2-7 0,2 2 0,1 0 0,0 0 0,1-1 0,0 1 0,0-1 0,1 1 0,0-1 0,1-12 0,0 4 0,0-2 0,0-1 0,5-35 0,-4 51 0,0 0 0,1 0 0,-1 0 0,1 1 0,0-1 0,0 0 0,0 0 0,0 1 0,1 0 0,0-1 0,0 1 0,0 0 0,1 0 0,-1 1 0,1-1 0,5-3 0,21-10 0,0 2 0,1 1 0,0 1 0,42-11 0,-53 18 0,453-117 0,11 32 0,-223 61 0,-106 15 0,44-4 0,-196 19 0,-1-1 0,1 1 0,-1 0 0,1 0 0,-1 0 0,1 1 0,-1-1 0,1 0 0,-1 1 0,0 0 0,1 0 0,-1-1 0,0 1 0,0 1 0,4 1 0,-5-2 0,-1-1 0,1 1 0,-1-1 0,0 1 0,1-1 0,-1 1 0,0 0 0,0-1 0,1 1 0,-1-1 0,0 1 0,0 0 0,0-1 0,0 1 0,0 0 0,0-1 0,0 1 0,0 0 0,0-1 0,0 1 0,0 0 0,0 0 0,-14 21 0,-7-1 0,-2-1 0,0-1 0,-49 29 0,8-4 0,-68 48 0,-184 99 0,233-149 0,-2-3 0,-1-4 0,-151 40 0,169-62 0,-127 7 0,120-14 0,73-6 0,0 1 0,0-1 0,1 0 0,-1 0 0,0 0 0,0-1 0,0 1 0,1 0 0,-1-1 0,0 1 0,-2-2 0,4 2 0,-1 0 0,1 0 0,0-1 0,-1 1 0,1 0 0,0-1 0,-1 1 0,1 0 0,0-1 0,0 1 0,-1 0 0,1-1 0,0 1 0,0 0 0,0-1 0,0 1 0,0-1 0,-1 1 0,1-1 0,0 1 0,0 0 0,0-1 0,0 1 0,0-1 0,0 1 0,0-1 0,0 1 0,1-1 0,0-3 0,1-1 0,0 1 0,0 0 0,1 1 0,-1-1 0,1 0 0,4-3 0,10-13 0,1 1 0,1 0 0,1 2 0,24-17 0,95-54 0,-58 38 0,50-36 0,-33 20 0,128-66 0,-168 107 0,2 1 0,119-28 0,130-8 0,-275 54 0,78-9 0,50-10 0,-160 25 0,0 0 0,0-1 0,0 1 0,0-1 0,0 0 0,0 1 0,0-1 0,0 0 0,-1 0 0,1 0 0,0 0 0,-1-1 0,1 1 0,-1 0 0,1-1 0,-1 1 0,1-1 0,-1 1 0,0-1 0,0 0 0,1-1 0,-2 1 0,1 0 0,-1 0 0,0 0 0,1-1 0,-1 1 0,0 0 0,-1 0 0,1 0 0,0 0 0,-1 0 0,1 0 0,-1 0 0,1 0 0,-1 0 0,0 0 0,-1-3 0,-3-3 0,0 0 0,-1 0 0,0 1 0,0 0 0,0 0 0,-1 1 0,-11-9 0,-1 2 0,0 2 0,-1 0 0,-1 2 0,0 0 0,0 1 0,0 1 0,-1 1 0,0 1 0,0 1 0,-37-2 0,0 3 0,-1 4 0,-106 13 0,74-1 0,-100 26 0,-177 37 0,206-60 0,261-16 0,-44 2 0,1-3 0,66-10 0,-90 4 0,0-2 0,50-20 0,-4 0 0,50-10 0,254-42 0,-549 93 0,-222-15 0,290-2 0,0 5 0,0 3 0,0 6 0,-109 22 0,147-22 0,-1-2 0,0-2 0,-100-7 0,46 0 0,114 2 0,0 0 0,0 0 0,1 1 0,-1-1 0,0 1 0,0 0 0,1 0 0,-1 0 0,0 0 0,1 0 0,-1 0 0,1 1 0,-3 1 0,4-2 0,1-1 0,-1 1 0,1-1 0,-1 1 0,1-1 0,-1 1 0,1 0 0,-1-1 0,1 1 0,0 0 0,-1-1 0,1 1 0,0 0 0,0 0 0,0-1 0,-1 1 0,1 0 0,0 0 0,0-1 0,0 2 0,1 0 0,-1-1 0,0 0 0,1 1 0,0-1 0,-1 0 0,1 0 0,0 0 0,-1 1 0,1-1 0,0 0 0,0 0 0,0 0 0,0 0 0,0 0 0,2 1 0,5 4 65,2 2-541,0-1-1,22 13 0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9:25.532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452 1476 24575,'-9'27'0,"1"-1"0,-7 41 0,3-9 0,-55 218 0,-126 602 0,186-826 0,2 0 0,2 71 0,19 101 0,197 1165 0,-143-1094 0,27 139 0,-30-112 0,10 59 0,-65-282 0,-5 1 0,-7 134 0,-2-90 0,2-143 0,0 1 0,0 0 0,0 0 0,0-1 0,0 1 0,0 0 0,0 0 0,-1-1 0,1 1 0,-1 0 0,1-1 0,-2 3 0,1-5 0,0 0 0,-1 0 0,1 0 0,0 0 0,0 0 0,0 0 0,-1 0 0,1-1 0,1 1 0,-1 0 0,0-1 0,0 1 0,0 0 0,1-1 0,-1 1 0,1-1 0,-1-2 0,-40-86 10,4-2 0,-33-127 0,-29-210-159,-41-389-499,41-8 700,62 356-52,33 315 0,15-156 0,-9 292 0,42-322 0,-43 336 36,-1 0-1,2 1 1,-1 0 0,0-1 0,1 1 0,0 0-1,0-1 1,0 1 0,6-7 0,-7 11-28,-1-1 0,0 1 0,1 0 0,-1-1 1,1 1-1,-1 0 0,1-1 0,-1 1 0,1 0 1,-1 0-1,1 0 0,-1-1 0,1 1 0,-1 0 1,1 0-1,-1 0 0,1 0 0,0 0 0,-1 0 1,1 0-1,-1 0 0,1 0 0,-1 0 0,1 0 1,-1 1-1,1-1 0,-1 0 0,1 0 0,0 1 0,1 0 3,0 1-1,0-1 0,-1 1 0,1 0 0,0 0 0,-1 0 1,0 0-1,1 0 0,-1 0 0,2 4 0,9 22-10,-1 0 0,-1 1 0,-1 0 0,5 34 0,12 124 0,-18-71-59,-5 0 0,-4 1 0,-6-1 0,-27 143 0,-65 179-195</inkml:trace>
  <inkml:trace contextRef="#ctx0" brushRef="#br0" timeOffset="-6997.08">148 6375 24575,'237'7'0,"188"54"0,-194-22 0,-3-11 0,325-1 0,-522-26 0,-1 2 0,0 1 0,0 1 0,47 15 0,-74-19 0,0 0 0,0 0 0,0 1 0,0-1 0,0 1 0,0 0 0,-1-1 0,1 1 0,-1 1 0,1-1 0,-1 0 0,0 1 0,0-1 0,0 1 0,2 3 0,-1-1 0,0 1 0,0 0 0,-1 0 0,0 0 0,0 1 0,-1-1 0,1 8 0,0 6 0,-1 0 0,-1 0 0,-6 39 0,3-35 0,-2 0 0,0-1 0,-16 40 0,16-50 0,-1 0 0,-1-1 0,0 1 0,0-2 0,-1 1 0,-1-1 0,-18 19 0,21-24 0,1 1 0,-1 0 0,1 0 0,0 0 0,1 1 0,-6 12 0,8-17 0,1-1 0,0 1 0,0-1 0,0 1 0,0 0 0,0-1 0,1 1 0,-1 0 0,1 0 0,0 0 0,0-1 0,0 1 0,0 0 0,0 0 0,0 0 0,1-1 0,0 1 0,-1 0 0,1 0 0,0-1 0,0 1 0,0-1 0,1 1 0,1 2 0,-3-5 0,0 0 0,0 1 0,1-1 0,-1 0 0,0 1 0,1-1 0,-1 0 0,0 0 0,0 0 0,1 1 0,-1-1 0,0 0 0,1 0 0,-1 0 0,1 0 0,-1 0 0,0 1 0,1-1 0,-1 0 0,0 0 0,1 0 0,-1 0 0,1 0 0,-1 0 0,0 0 0,1-1 0,-1 1 0,0 0 0,1 0 0,-1 0 0,0 0 0,1 0 0,-1 0 0,1-1 0,-1 1 0,11-16 0,2-21 0,-13 36 0,3-11 0,-1-2 0,0 1 0,0 0 0,-1 0 0,-1-1 0,0 1 0,-1 0 0,-1 0 0,0 0 0,-6-22 0,1 16 0,0 0 0,-2 1 0,0 0 0,-1 0 0,0 1 0,-21-25 0,4 10 0,-1 1 0,-62-52 0,-77-43 0,100 79 0,3-3 0,-74-74 0,-82-135 0,93 105 0,108 131 0,0-1 0,1-1 0,2 0 0,0-1 0,2-1 0,1 0 0,1-1 0,1 0 0,-7-32 0,-6-42 0,-29-101 0,-76-183 0,121 357 0,1 0 0,-7-60 0,4 16 0,-53-303 0,63 375 0,-1 1 0,1-1 0,0 0 0,0 1 0,-1-1 0,1 0 0,0 0 0,0 1 0,0-1 0,0 0 0,0 0 0,0 1 0,0-1 0,0 0 0,1 0 0,-1 1 0,0-1 0,0 0 0,1 0 0,-1 1 0,0-1 0,1 0 0,-1 1 0,0-1 0,2-1 0,-1 3 0,-1-1 0,1 0 0,0 0 0,0 0 0,0 0 0,0 1 0,-1-1 0,1 0 0,0 1 0,0-1 0,0 1 0,-1-1 0,1 1 0,0-1 0,-1 1 0,1 0 0,0 0 0,30 37 0,-9-4 0,-1 1 0,-2 1 0,19 51 0,35 123 0,-20-50 0,265 552 0,-206-480 0,37 72 0,63 136 0,-200-412 0,18 28 0,-25-49 0,0 0 0,0 0 0,0 0 0,1 0 0,0-1 0,0 0 0,1 0 0,11 7 0,-18-12 0,1-1 0,-1 0 0,0 1 0,1-1 0,-1 0 0,0 0 0,0 1 0,1-1 0,-1 0 0,0 0 0,1 0 0,-1 1 0,1-1 0,-1 0 0,0 0 0,1 0 0,-1 0 0,0 0 0,1 0 0,-1 0 0,1 0 0,-1 0 0,0 0 0,1 0 0,-1 0 0,1 0 0,-1 0 0,0 0 0,1 0 0,-1-1 0,0 1 0,1 0 0,-1 0 0,0 0 0,1 0 0,-1-1 0,0 1 0,1 0 0,-1 0 0,0-1 0,1 1 0,-1-1 0,1-2 0,-1 1 0,0-1 0,0 1 0,0-1 0,0 1 0,0-1 0,0 1 0,-1-1 0,-1-4 0,-16-60 0,-4 0 0,-32-68 0,16 42 0,-354-824 0,14 33 0,257 554 0,-72-167 0,186 484 0,-1 0 0,-15-19 0,-7-15 0,32 45 0,9 6 0,10 9 0,-1 4 0,0 2 0,-1 0 0,-1 1 0,-1 1 0,16 26 0,-16-23 0,69 108 0,107 218 0,-144-254 0,500 1106-831,-400-772 831,-5-13 0,27-10 0,-114-292 176,70 157 479,-118-246-655,-5-12 0,1 0 0,1 0 0,0-1 0,1 1 0,0-2 0,1 1 0,9 11 0,-16-23 0,-1 0 0,1 0 0,0-1 0,0 1 0,0 0 0,0-1 0,0 1 0,-1 0 0,1-1 0,0 0 0,0 1 0,0-1 0,1 1 0,-1-1 0,0 0 0,0 0 0,0 1 0,0-1 0,2 0 0,-2-1 0,0 1 0,-1-1 0,1 1 0,0-1 0,-1 0 0,1 1 0,-1-1 0,1 0 0,-1 1 0,1-1 0,-1 0 0,1 0 0,-1 1 0,0-1 0,1 0 0,-1 0 0,0 0 0,0 0 0,0 0 0,1 1 0,-1-1 0,0 0 0,0 0 0,0 0 0,-1 0 0,1 0 0,0 1 0,0-1 0,0 0 0,0 0 0,-1-1 0,-4-19 0,1 0 0,-2 0 0,-17-37 0,-35-61 0,41 88 0,-192-324 0,-26-48 0,-61-290 0,45-22 0,201 567 0,-30-95 0,-38-108 0,45 135 0,73 215 0,-1 0 0,1 1 0,0-1 0,-1 0 0,1 0 0,0 0 0,0 0 0,-1 0 0,1 0 0,0 0 0,0 1 0,0-1 0,0 0 0,0 0 0,0 0 0,1 0 0,-1 0 0,0 0 0,1-1 0,0 2 0,-1 0 0,1 0 0,-1 0 0,1 0 0,-1 0 0,1 0 0,0 0 0,-1 1 0,1-1 0,-1 0 0,1 0 0,-1 0 0,1 1 0,-1-1 0,1 0 0,-1 1 0,1-1 0,-1 0 0,1 1 0,-1-1 0,1 1 0,32 35 0,-30-32 0,28 35 0,-2 2 0,-1 1 0,-3 1 0,24 54 0,67 194 0,-87-212 0,552 1325 0,-418-1045 0,-156-347 0,1-1 0,-1 1 0,2-1 0,0-1 0,0 1 0,1-2 0,14 12 0,13 15 0,-31-30 0,0 0 0,0-1 0,1 1 0,0-1 0,8 5 0,-14-10 0,-1 1 0,1-1 0,-1 0 0,1 1 0,-1-1 0,1 0 0,0 0 0,-1 1 0,1-1 0,-1 0 0,1 0 0,0 0 0,-1 0 0,1 0 0,-1 0 0,1 0 0,0 0 0,-1 0 0,1 0 0,-1 0 0,2-1 0,0-9 0,-15-28 0,-33-51 0,-67-98 0,28 49 0,-9-22 0,-129-304 0,154 272 0,9-3 0,-37-207 0,54 73 0,-113-923 0,150 1210 0,0 2 0,-18-70 0,42 214 0,-11-72 0,18 79 0,20 212 0,-40 304 0,-35-1 0,23-511 0,1 25 0,0-116 0,6-24 0,0 1 0,0-1 0,0 1 0,-1-1 0,1 1 0,0-1 0,0 0 0,-1 1 0,1-1 0,0 0 0,-1 1 0,1-1 0,0 0 0,-1 1 0,1-1 0,-1 0 0,1 0 0,0 1 0,-1-1 0,1 0 0,-1 0 0,1 0 0,-1 0 0,1 1 0,-1-1 0,1 0 0,-1 0 0,1 0 0,-1 0 0,1 0 0,-1 0 0,1 0 0,-1-1 0,1 1 0,-1 0 0,1 0 0,0 0 0,-1 0 0,1-1 0,-1 1 0,1 0 0,-1 0 0,1-1 0,0 1 0,-1 0 0,1-1 0,0 1 0,-1 0 0,1-1 0,0 1 0,-1 0 0,1-1 0,0 1 0,0-1 0,-1 1 0,1-1 0,-12-16 0,1 0 0,1 0 0,1-1 0,0 0 0,1-1 0,-10-38 0,4 16 0,-57-184-169,-49-270 0,-6-249-169,45 96 338,3-684 0,78 1279 225,2 0 1,12-79-1,-11 98-225,-3 27 0,0 1 0,1-1 0,0 1 0,0 0 0,2-9 0,-3 15 0,0 0 0,0 0 0,1 0 0,-1 0 0,0 0 0,0-1 0,0 1 0,0 0 0,0 0 0,0 0 0,0 0 0,0 0 0,1 0 0,-1-1 0,0 1 0,0 0 0,0 0 0,0 0 0,0 0 0,0 0 0,1 0 0,-1 0 0,0 0 0,0 0 0,0 0 0,0 0 0,1 0 0,-1 0 0,0 0 0,0 0 0,0 0 0,0 0 0,1 0 0,-1 0 0,0 0 0,0 0 0,0 0 0,0 0 0,0 0 0,1 0 0,-1 0 0,0 0 0,0 0 0,0 0 0,0 1 0,0-1 0,1 0 0,-1 0 0,0 0 0,0 0 0,0 0 0,0 0 0,0 1 0,0-1 0,0 0 0,0 0 0,0 0 0,0 0 0,1 0 0,-1 1 0,0-1 0,0 0 0,0 0 0,0 0 0,0 0 0,0 1 0,0-1 0,0 0 0,0 0 0,6 18 0,-4-13 0,16 46 0,-3 1 0,13 79 0,2 112 0,10 56 0,108 287 0,-106-434 0,144 554 0,-176-666 0,-1 0 0,4 47 0,-13-86 0,0 1 0,0 0 0,0-1 0,1 1 0,-1-1 0,0 1 0,1-1 0,-1 1 0,1-1 0,0 1 0,-1-1 0,1 0 0,0 1 0,0-1 0,0 0 0,0 0 0,0 1 0,2 0 0,-2-1 0,-1-1 0,0 0 0,1 0 0,-1 0 0,0 0 0,1-1 0,-1 1 0,0 0 0,1 0 0,-1 0 0,0 0 0,1 0 0,-1 0 0,0 0 0,1-1 0,-1 1 0,0 0 0,1 0 0,-1-1 0,0 1 0,0 0 0,1 0 0,-1-1 0,0 1 0,0 0 0,1 0 0,-1-1 0,0 1 0,0 0 0,0-1 0,0 1 0,1-1 0,6-30 0,-4-4 0,-3-47 0,-16-167 0,-11-88-253,-67-1200-2832,93 583 2015,2 934 1112,-1-25 925,3 0 0,13-77 0,-5 183 498,3 329-1465,-8-90 0,91 534-638,-56-539 507,143 797 124,-174-1045 214,-7-26-19,1-1 0,10 26 0,-14-45-188,0 0 0,0 0 0,1-1 0,-1 1 0,0 0 0,1 0 0,-1 0 0,1 0 0,-1 0 0,1 0 0,-1 0 0,1-1 1,0 1-1,-1 0 0,1 0 0,0-1 0,0 1 0,-1-1 0,1 1 0,0-1 0,0 1 0,0-1 0,0 1 0,0-1 0,1 1 0,-1-1 1,0-1-1,0 1 0,0 0 0,0-1 0,0 1 0,0-1 0,0 0 0,0 1 0,0-1 0,0 0 0,0 1 1,-1-1-1,1 0 0,0 0 0,0 0 0,-1 0 0,1 0 0,0-1 0,4-6 1,-1 0-1,0-1 0,-1 1 1,4-14-1,-3 5 0,-1-1 0,0 0 0,-2 1 0,0-1 0,-1 0 0,-4-33 0,-29-106 0,24 121 0,-42-161 0,-80-349 0,103 393 0,-16-254 0,39 298 0,-2-215 0,9 295 0,2 1 0,0-1 0,10-30 0,25 223 0,91 345 0,-117-464 0,186 686 0,-188-683 0,-2 1 0,-2 0 0,-2 0 0,-2 1 0,-4 51 0,1-86 0,0 1 0,2 0 0,2 19 0,3 16 0,-5 109 0,1 16 0,2-162 0,1-26 0,4-26 0,-10 38 0,8-47 0,-2 1 0,-2-1 0,-3 0 0,-5-76 0,-40-187 0,27 211 0,9 42 0,-3 1 0,-2 0 0,-24-61 0,32 102 0,1 1 0,0-1 0,1 0 0,1 0 0,-2-25 0,7-78 0,0 67 0,7-418 0,-10 587-1365</inkml:trace>
  <inkml:trace contextRef="#ctx0" brushRef="#br0" timeOffset="4515.06">356 6923 24575,'-1'-227'0,"-1"87"0,2 128 0,0-6 0,0 1 0,-4-22 0,3 32 0,-1 0 0,0 0 0,0 0 0,-1 1 0,0-1 0,0 1 0,-1 0 0,-6-10 0,1 2 0,1 0 0,0-1 0,1 0 0,0-1 0,2 0 0,0 0 0,-6-28 0,-8-118 0,18 142 0,-6-286 0,6 369 0,1-8 0,-9 72 0,-27 40 0,20-101 0,-13 108 0,28-156 0,2 0 0,-1 0 0,2 0 0,1 0 0,6 25 0,33 89 0,-17-58 0,-14-35 0,-1 0 0,4 48 0,-14-86 0,0 1 0,0-1 0,0 0 0,0 0 0,1 0 0,-1 0 0,0 0 0,0 1 0,1-1 0,-1 0 0,1 0 0,-1 0 0,1 0 0,-1 0 0,1 0 0,0 0 0,-1 0 0,1 0 0,0-1 0,0 1 0,0 0 0,1 1 0,-1-2 0,0 0 0,0 0 0,0 0 0,0 0 0,1 0 0,-1 0 0,0 0 0,0-1 0,-1 1 0,1 0 0,0-1 0,0 1 0,0 0 0,0-1 0,0 1 0,0-1 0,0 0 0,-1 1 0,3-2 0,3-5 0,0 1 0,0-1 0,0 0 0,5-9 0,-1 1 0,1 1 0,0 1 0,1 0 0,0 0 0,1 1 0,1 1 0,0 0 0,27-15 0,0 4 0,0 2 0,51-16 0,-73 30 0,1 2 0,-1 0 0,1 1 0,0 1 0,22 1 0,1-1 0,596-7 0,-607 12 0,59 13 0,-63-9 0,0-2 0,58 4 0,-83-9 0,0 0 0,0 0 0,0 0 0,0 0 0,0 1 0,0-1 0,0 1 0,0 0 0,0 0 0,-1 0 0,1 1 0,0-1 0,0 0 0,2 3 0,-3-2 0,-1-1 0,0 1 0,0-1 0,0 1 0,0 0 0,0-1 0,0 1 0,0 0 0,0 0 0,-1 0 0,1 0 0,-1-1 0,1 1 0,-1 0 0,0 0 0,0 0 0,0 0 0,0 0 0,0 0 0,0 0 0,0 0 0,-1 0 0,0 3 0,0 1 0,-1 0 0,0-1 0,0 1 0,-1 0 0,1-1 0,-1 1 0,0-1 0,-1 0 0,1 0 0,-1 0 0,0 0 0,-6 5 0,2-3 0,-1 0 0,0-1 0,0 0 0,-1 0 0,1-1 0,-15 6 0,-7-1 0,0-1 0,0-1 0,-54 6 0,-301 6 0,13-3 0,295-3 0,52-9 0,1 0 0,-1-2 0,0 0 0,-38-2 0,55-3 0,-1-1 0,0 0 0,1 0 0,-1-1 0,1 0 0,0-1 0,0 0 0,1 0 0,-1-1 0,1 0 0,1 0 0,-10-10 0,-2 0 0,8 7 0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7T22:09:50.57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0 24575,'-1'26'0,"2"0"0,1 0 0,8 44 0,35 180 0,-39-140 0,-1-12 0,26 609 0,-54-185 0,-14-235 0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53.04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656 512 24575,'317'22'0,"-140"-5"0,-90-8 0,-51-4 0,0-1 0,51-2 0,-75-4 0,0 0 0,0-1 0,-1-1 0,1 1 0,-1-2 0,18-9 0,-14 7 0,0 0 0,24-6 0,0 5 0,0 1 0,75-2 0,82 11 0,-59 1 0,-37-6 0,1-5 0,-1-4 0,191-50 0,-91 1 0,-192 59 0,0 0 0,-1 0 0,1 1 0,0 0 0,-1 0 0,1 1 0,0 0 0,14 2 0,2 2 0,35 10 0,-8 0 0,33 1 0,141 7 0,85-17 0,-284-5 0,54 4 0,-1 3 0,142 33 0,-5 0 0,-4-24 0,-112-11 0,-54-2 0,121 6 0,249 48 0,-353-43 0,-1 3 0,103 41 0,-60-5 0,-91-46 0,1-1 0,0 0 0,0-2 0,0 1 0,29 3 0,-13-2 0,54 13 0,131 10 0,-213-28 0,0-1 0,-1 0 0,1 0 0,0-1 0,-1 1 0,1 0 0,0-1 0,-1 0 0,1 1 0,4-3 0,-6 2 0,0 1 0,0-1 0,0 0 0,-1 1 0,1-1 0,0 0 0,0 0 0,0 0 0,0 0 0,-1 0 0,1 0 0,0 0 0,-1 0 0,1 0 0,-1 0 0,1 0 0,-1-2 0,1-1 0,-1 1 0,0-1 0,0 0 0,0 1 0,-1-1 0,1 0 0,-1 1 0,0-1 0,0 1 0,0-1 0,-1 1 0,1 0 0,-4-6 0,1 2 0,0 0 0,0 1 0,-1-1 0,0 1 0,0 0 0,0 1 0,0-1 0,-1 1 0,0 0 0,0 0 0,-1 1 0,-13-8 0,10 8 0,0 1 0,-1 0 0,1 0 0,-1 1 0,0 0 0,0 1 0,0 0 0,-17 1 0,-59 2 0,-199-2 0,-121-51 0,69 6 0,-56 6 0,381 38 0,0 0 0,0 1 0,-1 0 0,1 1 0,0 0 0,-25 7 0,22-5 0,-1 0 0,0-2 0,-29 0 0,-6 1 0,50-2 0,1 0 0,-1 0 0,0 0 0,0 0 0,1 1 0,-1-1 0,0 1 0,1-1 0,-1 1 0,1 0 0,-1 0 0,1-1 0,-1 1 0,1 0 0,-1 0 0,1 1 0,0-1 0,-1 0 0,1 0 0,0 1 0,0-1 0,0 0 0,0 1 0,0-1 0,0 1 0,1-1 0,-1 1 0,0 0 0,1-1 0,-1 1 0,1 0 0,0-1 0,-1 1 0,1 0 0,0 0 0,0-1 0,0 3 0,1-2 0,-1 1 0,0-1 0,1 1 0,0-1 0,-1 1 0,1-1 0,0 0 0,0 1 0,1-1 0,-1 0 0,0 0 0,1 0 0,-1 0 0,1 0 0,0 0 0,-1 0 0,1 0 0,0-1 0,0 1 0,0-1 0,0 0 0,1 1 0,-1-1 0,0 0 0,4 1 0,17 4 0,-15-4 0,0 0 0,0 0 0,15 7 0,-15-6 0,0-1 0,0 0 0,0 0 0,1-1 0,-1 0 0,0 0 0,1-1 0,-1 0 0,1-1 0,-1 1 0,10-3 0,-5 1 0,0 1 0,0 0 0,23 2 0,151 17 0,129 19 0,-193-19 0,-121-18 0,69 13 0,-66-11 0,1-1 0,0 1 0,-1 1 0,1-1 0,-1 1 0,0 0 0,0 0 0,0 1 0,8 7 0,-13-11 0,0 0 0,0 0 0,1 0 0,-1 0 0,0 0 0,0 1 0,0-1 0,1 0 0,-1 0 0,0 0 0,0 1 0,0-1 0,0 0 0,1 0 0,-1 1 0,0-1 0,0 0 0,0 0 0,0 1 0,0-1 0,0 0 0,0 0 0,0 1 0,0-1 0,1 0 0,-1 1 0,0-1 0,0 0 0,-1 0 0,1 1 0,0-1 0,0 0 0,0 0 0,0 1 0,0-1 0,0 1 0,-11 0 0,-18-6 0,-328-125 0,322 121 0,-1 1 0,0 2 0,-55-3 0,56 6 0,-32-1 0,1 3 0,-1 3 0,-84 13 0,134-11 0,0 0 0,-24 9 0,24-7 0,0-1 0,-22 4 0,-1-3 0,-7 2 0,-77 2 0,104-10 0,-10-1 0,1 1 0,-1 2 0,0 0 0,1 3 0,-41 10 0,41-8 0,0-2 0,-1 0 0,0-2 0,0-2 0,0 0 0,-31-4 0,-85 4 0,-201 34 0,258-26 0,-34 3 0,101-10 0,-1 1 0,1 1 0,-40 14 0,32-9 0,-32 6 0,-89-4 0,101-9 0,-63 9 0,-71 24 0,-217 32 0,351-64 0,-25 4 0,-39 12 0,-130 6 0,-118-17 0,292-5 0,-138 24 0,148-16 0,0-2 0,0-3 0,-65-3 0,121-3 0,0-1 0,-1 1 0,1-1 0,0 0 0,0-1 0,1 1 0,-1-1 0,0 0 0,0 1 0,1-2 0,-1 1 0,1 0 0,0-1 0,-1 1 0,1-1 0,0 0 0,1 0 0,-1 0 0,1-1 0,-1 1 0,-2-6 0,-3-7 0,0 0 0,2 0 0,-9-32 0,10 32 0,2 4 0,-1 0 0,2 1 0,-1-1 0,2 0 0,-1-12 0,2 21 0,0 0 0,0 1 0,0-1 0,1 0 0,-1 1 0,1-1 0,-1 0 0,1 1 0,0-1 0,0 1 0,0-1 0,1 1 0,-1 0 0,1-1 0,-1 1 0,1 0 0,-1 0 0,1 0 0,0 0 0,0 0 0,0 1 0,0-1 0,1 0 0,-1 1 0,0 0 0,1-1 0,-1 1 0,4-1 0,15-3 0,1 1 0,-1 1 0,1 1 0,0 0 0,0 2 0,35 4 0,13-1 0,-37-3 0,1-1 0,1 2 0,65 10 0,6 6 0,110 3 0,-111-12 0,-92-7 0,-1-2 0,0 1 0,1-2 0,-1 1 0,0-2 0,0 1 0,0-2 0,0 0 0,18-8 0,-13 3 0,0 1 0,-1-2 0,-1 0 0,1-1 0,22-23 0,-9 2 0,-25 26 0,1 0 0,0 0 0,0 1 0,0-1 0,1 1 0,-1 1 0,1-1 0,11-5 0,49-20 0,108-32 0,-151 57 0,-1 2 0,1 0 0,0 1 0,0 2 0,38 3 0,0-1 0,-56-2 0,0 0 0,0 0 0,1 1 0,-1-1 0,0 1 0,0 0 0,0 1 0,10 3 0,-14-4 0,1 0 0,0 1 0,0-1 0,0 1 0,-1-1 0,1 1 0,-1 0 0,0 0 0,1-1 0,-1 1 0,0 0 0,0 0 0,0 0 0,0 0 0,0 1 0,-1-1 0,1 0 0,0 0 0,-1 0 0,0 1 0,0-1 0,1 0 0,-2 3 0,2 3 0,-1 1 0,0-1 0,0 0 0,-1 1 0,0-1 0,-1 0 0,1 1 0,-2-1 0,1 0 0,-5 8 0,5-12 0,-1 0 0,0 0 0,0 0 0,0 0 0,0-1 0,-1 1 0,1-1 0,-1 0 0,0 0 0,0 0 0,0-1 0,-1 1 0,1-1 0,-1 0 0,1 0 0,-1 0 0,1-1 0,-8 2 0,-1-1 0,0 0 0,0-1 0,0 0 0,0-1 0,0 0 0,0-1 0,0-1 0,0 0 0,-24-7 0,16 2 0,0-1 0,0-1 0,0 0 0,-36-25 0,55 33 0,1 0 0,-1 0 0,1-1 0,-1 1 0,1-1 0,-1 1 0,1-1 0,0 0 0,0 1 0,-1-1 0,1 0 0,1 0 0,-1 0 0,0 1 0,0-1 0,1 0 0,-1 0 0,1 0 0,-1 0 0,1-1 0,0 1 0,0 0 0,0 0 0,0 0 0,0 0 0,1 0 0,-1 0 0,0 0 0,1 0 0,0 0 0,-1 0 0,1 0 0,0 0 0,1-1 0,5-10 0,0 1 0,1 0 0,1 1 0,10-12 0,2-3 0,-6 5 0,0 0 0,37-36 0,44-48 0,-23 23 0,-14 17 0,-33 35 0,2 0 0,39-33 0,-58 56-341,0 1 0,0 0-1,18-8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2.097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0 0 24575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5:07.001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6112 333 24575,'-16'1'0,"-1"1"0,1 1 0,-29 8 0,-13 2 0,-12-6 0,1-4 0,-1-2 0,-90-12 0,3 1 0,123 7 0,0-1 0,-41-12 0,-19-2 0,61 14 0,-14-3 0,-63-1 0,-676 9 0,778-1 0,5 0 0,-1 0 0,1 1 0,-1-1 0,1-1 0,-1 1 0,1 0 0,-1-1 0,1 0 0,-1 0 0,1 0 0,0 0 0,-1 0 0,1-1 0,-4-2 0,7 4 0,0 0 0,0-1 0,-1 1 0,1 0 0,0-1 0,0 1 0,0-1 0,0 1 0,-1 0 0,1-1 0,0 1 0,0-1 0,0 1 0,0-1 0,0 1 0,0 0 0,0-1 0,0 1 0,0-1 0,1 1 0,-1 0 0,0-1 0,0 1 0,0-1 0,0 1 0,0 0 0,1-1 0,-1 1 0,0 0 0,0-1 0,1 1 0,-1 0 0,0-1 0,1 1 0,-1 0 0,0 0 0,1-1 0,-1 1 0,0 0 0,1 0 0,-1-1 0,0 1 0,1 0 0,-1 0 0,1 0 0,0 0 0,22-10 0,-21 10 0,31-9 0,0 2 0,1 2 0,43-2 0,-27 3 0,472-9 0,-342 15 0,-160-1 0,-1 1 0,1 1 0,-1 1 0,20 7 0,-18-6 0,1 1 0,38 3 0,7-3 0,81 20 0,15 2 0,-112-22 0,98 7 0,-131-13 0,-9 1 0,0-1 0,0 0 0,0-1 0,0 0 0,11-3 0,-19 4 0,-1 0 0,1 0 0,-1 0 0,1 0 0,-1-1 0,1 1 0,-1 0 0,1 0 0,-1-1 0,0 1 0,1 0 0,-1-1 0,1 1 0,-1 0 0,0-1 0,1 1 0,-1 0 0,0-1 0,1 1 0,-1-1 0,0 1 0,1-1 0,-1 1 0,0-1 0,0 1 0,0-1 0,0 1 0,0-1 0,1 1 0,-1-1 0,0 1 0,0-1 0,0 0 0,0 1 0,-1-1 0,1 1 0,0-1 0,0 1 0,0-1 0,0 1 0,0-1 0,-1 1 0,1-1 0,0 1 0,0-1 0,-1 1 0,1 0 0,0-1 0,-1 1 0,1-1 0,-1 1 0,1 0 0,0-1 0,-1 1 0,-30-27 0,21 18 0,-47-47 0,33 30 0,-1 0 0,-2 2 0,0 1 0,-59-36 0,70 50 0,-1 1 0,0 0 0,0 2 0,0 0 0,-1 1 0,0 0 0,0 2 0,0 0 0,0 1 0,0 1 0,-1 0 0,1 2 0,0 0 0,-37 7 0,-228 43 0,-45-28 0,217-18 0,-265 21 0,127-7 0,-111-16 0,190-5 0,43 3 0,-144-2 0,211-3 0,0-2 0,-88-21 0,47 1 0,-1 6 0,-1 4 0,-182-6 0,10 36 0,205-7 0,-74 10 0,17 3 0,-186 5 0,-133-25 0,205-2 0,212 4 0,0 1 0,0 2 0,1 1 0,-1 1 0,-28 11 0,27-8 0,-1-1 0,0-1 0,-55 5 0,78-13 0,0 0 0,0 1 0,1 0 0,-1 1 0,0-1 0,1 2 0,0-1 0,-1 1 0,1 0 0,0 0 0,0 1 0,0 0 0,1 0 0,0 0 0,-1 1 0,1 0 0,-9 11 0,14-15 0,0 0 0,0 0 0,0-1 0,0 1 0,0 0 0,0 0 0,1 1 0,-1-1 0,0 0 0,1 0 0,-1 0 0,1 0 0,-1 1 0,1-1 0,0 0 0,-1 0 0,1 1 0,0-1 0,0 0 0,0 1 0,0-1 0,0 0 0,0 1 0,0-1 0,0 0 0,1 2 0,0-1 0,0-1 0,1 0 0,-1 1 0,0-1 0,1 0 0,-1 1 0,1-1 0,-1 0 0,1 0 0,0 0 0,-1-1 0,1 1 0,0 0 0,0 0 0,3 0 0,7 2 0,1-1 0,0 0 0,25-1 0,-9-1 0,-1 0 0,1 2 0,0 1 0,-1 2 0,0 0 0,38 14 0,193 72 0,-242-86 0,1-1 0,0-1 0,0-1 0,0 0 0,32-2 0,93-13 0,-114 10 0,172-27 0,-139 21 0,-40 5 0,44-2 0,-446-21 0,1-28 0,127 16 0,153 28-682,-192 2-1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8-18T08:54:44.039"/>
    </inkml:context>
    <inkml:brush xml:id="br0">
      <inkml:brushProperty name="width" value="0.35" units="cm"/>
      <inkml:brushProperty name="height" value="0.35" units="cm"/>
      <inkml:brushProperty name="color" value="#F3F3F3"/>
    </inkml:brush>
  </inkml:definitions>
  <inkml:trace contextRef="#ctx0" brushRef="#br0">1 1 24575,'20'2'0,"0"1"0,0 0 0,0 2 0,32 12 0,-41-14 0,109 42 0,-83-29 0,2-2 0,-1-1 0,2-2 0,-1-2 0,56 6 0,28-14 0,233-27 0,-276 17 0,-6 0 0,-42 3 0,0 2 0,0 2 0,0 1 0,1 1 0,52 7 0,65 21 0,1-7 0,291 2 0,-418-24 0,1 0 0,-1-2 0,42-9 0,119-22-596,-162 31-173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638973A4-1478-16CC-2DE2-928CEACC14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0AC12758-BDE4-FB91-6C7B-29D317DE12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FF14FD9A-B1EB-2313-CA1B-9F0B7722977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3057955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1BF17483-11CF-F8B5-AD27-6EE5DA277A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60119DD7-BB95-C56F-9940-283F74BC288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8FF0AA2B-FB5F-64CF-D16F-CF539435B13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3742107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5AB000D4-2A6D-E09A-B007-A39F5D5510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1E8B6428-1953-93F3-2B61-BB22B518B4C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40F93177-C9E2-29F7-50CF-0B5B509479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425212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8E19BD6A-D8C1-1BDF-175D-32DC76BCF0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D63271C3-80AF-4C2C-DC42-5811DE95129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216CE598-0993-1591-419E-0A75806FBB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0756193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F7302ADF-F872-EDA3-6142-BF65F0D89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8B7AC02E-FA8B-B28F-9695-AD672B0670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4920818B-C35D-A172-4CD9-1AF021AFCFA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5785227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6DF57BF4-FF2D-4389-3AFE-24ECE8A69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C3BD6EAB-F960-1F50-06BD-235DD2EDA8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5B1E933F-DBF3-7A66-7342-1E1A80510B04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24969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C5A240DA-3304-926B-DD8C-B6D19211E8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CF03AE5B-2F9C-4D59-1E0C-D67E1AA6E46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66501E0C-64E3-7C07-81A4-1E4FAC5573D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8734774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55DC6A30-38F3-172F-0018-69C3099B23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4DF0C837-0B11-1F36-5F72-662BB3397C4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0C850356-7E9A-08C1-77C8-D94101AAFC4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54373895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25BEDC21-BFAE-6FB1-93B2-219B2EB290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D5F07042-90F8-B035-2C6D-4636E7E1011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862AAC3A-E8B1-F179-630B-36A3DC44A10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9434042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019643C5-DF93-27C2-905C-34F76926DB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DE1DD0B5-1936-94DB-A5F2-D5012441D40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D9B0F73D-8292-94E2-4DCB-B54483E1238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0427198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5">
          <a:extLst>
            <a:ext uri="{FF2B5EF4-FFF2-40B4-BE49-F238E27FC236}">
              <a16:creationId xmlns:a16="http://schemas.microsoft.com/office/drawing/2014/main" id="{1B199B59-E20D-2E7D-96CD-02AC3EDDC8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6" name="Google Shape;1106;g54dda1946d_6_332:notes">
            <a:extLst>
              <a:ext uri="{FF2B5EF4-FFF2-40B4-BE49-F238E27FC236}">
                <a16:creationId xmlns:a16="http://schemas.microsoft.com/office/drawing/2014/main" id="{0F93907A-5BD2-1761-2086-CCE2B4A4CBC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7" name="Google Shape;1107;g54dda1946d_6_332:notes">
            <a:extLst>
              <a:ext uri="{FF2B5EF4-FFF2-40B4-BE49-F238E27FC236}">
                <a16:creationId xmlns:a16="http://schemas.microsoft.com/office/drawing/2014/main" id="{BF74394A-D444-F1F8-1C66-4804EFA9DC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2417813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4AA13DDF-662B-5C99-6C97-95EAFBB451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>
            <a:extLst>
              <a:ext uri="{FF2B5EF4-FFF2-40B4-BE49-F238E27FC236}">
                <a16:creationId xmlns:a16="http://schemas.microsoft.com/office/drawing/2014/main" id="{4428AE45-B3EA-8AF2-373B-B14A80384F1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>
            <a:extLst>
              <a:ext uri="{FF2B5EF4-FFF2-40B4-BE49-F238E27FC236}">
                <a16:creationId xmlns:a16="http://schemas.microsoft.com/office/drawing/2014/main" id="{C686D33B-2D17-F1B1-1D3B-84A6357F0BE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54693802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8">
          <a:extLst>
            <a:ext uri="{FF2B5EF4-FFF2-40B4-BE49-F238E27FC236}">
              <a16:creationId xmlns:a16="http://schemas.microsoft.com/office/drawing/2014/main" id="{FD251486-D9D3-C534-DC39-0FF3904DB3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11:notes">
            <a:extLst>
              <a:ext uri="{FF2B5EF4-FFF2-40B4-BE49-F238E27FC236}">
                <a16:creationId xmlns:a16="http://schemas.microsoft.com/office/drawing/2014/main" id="{8A32E797-6749-1584-25EA-FF6DAD9FE76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0" name="Google Shape;270;p11:notes">
            <a:extLst>
              <a:ext uri="{FF2B5EF4-FFF2-40B4-BE49-F238E27FC236}">
                <a16:creationId xmlns:a16="http://schemas.microsoft.com/office/drawing/2014/main" id="{590B53FD-3262-4D89-A623-B35226ED337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3967329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0">
          <a:extLst>
            <a:ext uri="{FF2B5EF4-FFF2-40B4-BE49-F238E27FC236}">
              <a16:creationId xmlns:a16="http://schemas.microsoft.com/office/drawing/2014/main" id="{344AB8DC-641F-1109-99B2-BA0E20D95E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g4dfce81f19_0_45:notes">
            <a:extLst>
              <a:ext uri="{FF2B5EF4-FFF2-40B4-BE49-F238E27FC236}">
                <a16:creationId xmlns:a16="http://schemas.microsoft.com/office/drawing/2014/main" id="{F1E4F6B5-8E73-4BE2-34D4-CEBFD728137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2" name="Google Shape;752;g4dfce81f19_0_45:notes">
            <a:extLst>
              <a:ext uri="{FF2B5EF4-FFF2-40B4-BE49-F238E27FC236}">
                <a16:creationId xmlns:a16="http://schemas.microsoft.com/office/drawing/2014/main" id="{E33B7E6E-8423-E84E-94D2-CFE38E602E6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649265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E6BACEBC-CDFA-2D29-058A-22FEABB24A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74B19469-C521-DDA7-9735-23EDCD19F41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3AB6901B-EAB3-501E-0842-7485F615E72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069334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ACFB9B12-E7A0-E88C-590D-43996E5DD4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B60CC782-A3C1-4ED1-6BF4-B23C6E973A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96F800F9-37AB-4EC3-E255-FCB6A775107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412329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14">
          <a:extLst>
            <a:ext uri="{FF2B5EF4-FFF2-40B4-BE49-F238E27FC236}">
              <a16:creationId xmlns:a16="http://schemas.microsoft.com/office/drawing/2014/main" id="{F4149951-3CB0-5B9B-436E-2F0AE5D069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5" name="Google Shape;1015;g54dda1946d_6_308:notes">
            <a:extLst>
              <a:ext uri="{FF2B5EF4-FFF2-40B4-BE49-F238E27FC236}">
                <a16:creationId xmlns:a16="http://schemas.microsoft.com/office/drawing/2014/main" id="{08952F77-C4D9-1DB3-E893-3676B30B4F6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6" name="Google Shape;1016;g54dda1946d_6_308:notes">
            <a:extLst>
              <a:ext uri="{FF2B5EF4-FFF2-40B4-BE49-F238E27FC236}">
                <a16:creationId xmlns:a16="http://schemas.microsoft.com/office/drawing/2014/main" id="{1EE4D511-89E4-C296-A961-89720E0436B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199512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6">
          <a:extLst>
            <a:ext uri="{FF2B5EF4-FFF2-40B4-BE49-F238E27FC236}">
              <a16:creationId xmlns:a16="http://schemas.microsoft.com/office/drawing/2014/main" id="{8E860BCF-14F3-F907-3233-CD6ACC5A7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7" name="Google Shape;937;gd431007ba2_0_208:notes">
            <a:extLst>
              <a:ext uri="{FF2B5EF4-FFF2-40B4-BE49-F238E27FC236}">
                <a16:creationId xmlns:a16="http://schemas.microsoft.com/office/drawing/2014/main" id="{716E2700-1D3B-9AA5-F6B7-AE79B48958E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8" name="Google Shape;938;gd431007ba2_0_208:notes">
            <a:extLst>
              <a:ext uri="{FF2B5EF4-FFF2-40B4-BE49-F238E27FC236}">
                <a16:creationId xmlns:a16="http://schemas.microsoft.com/office/drawing/2014/main" id="{C32E11E6-C256-B4DB-0FF2-A8B1D741627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744925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713225" y="1144500"/>
            <a:ext cx="4112100" cy="237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>
                <a:latin typeface="Epilogue"/>
                <a:ea typeface="Epilogue"/>
                <a:cs typeface="Epilogue"/>
                <a:sym typeface="Epilogue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713225" y="35232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 rot="10800000">
            <a:off x="-1604593" y="-845132"/>
            <a:ext cx="3281418" cy="21328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" name="Google Shape;12;p2"/>
          <p:cNvSpPr/>
          <p:nvPr/>
        </p:nvSpPr>
        <p:spPr>
          <a:xfrm rot="-9899992" flipH="1">
            <a:off x="-1515196" y="4121356"/>
            <a:ext cx="3953580" cy="192177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6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8" name="Google Shape;688;p23"/>
          <p:cNvSpPr/>
          <p:nvPr/>
        </p:nvSpPr>
        <p:spPr>
          <a:xfrm rot="-1900174" flipH="1">
            <a:off x="-500059" y="-436065"/>
            <a:ext cx="1729608" cy="139855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9" name="Google Shape;689;p2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0" name="Google Shape;690;p2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91" name="Google Shape;691;p23"/>
          <p:cNvSpPr/>
          <p:nvPr/>
        </p:nvSpPr>
        <p:spPr>
          <a:xfrm rot="531593" flipH="1">
            <a:off x="-1222788" y="3829381"/>
            <a:ext cx="2902962" cy="234732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692" name="Google Shape;692;p23"/>
          <p:cNvGrpSpPr/>
          <p:nvPr/>
        </p:nvGrpSpPr>
        <p:grpSpPr>
          <a:xfrm>
            <a:off x="7931872" y="177093"/>
            <a:ext cx="997823" cy="737095"/>
            <a:chOff x="7931872" y="177093"/>
            <a:chExt cx="997823" cy="737095"/>
          </a:xfrm>
        </p:grpSpPr>
        <p:grpSp>
          <p:nvGrpSpPr>
            <p:cNvPr id="693" name="Google Shape;693;p23"/>
            <p:cNvGrpSpPr/>
            <p:nvPr/>
          </p:nvGrpSpPr>
          <p:grpSpPr>
            <a:xfrm>
              <a:off x="7931872" y="177093"/>
              <a:ext cx="919725" cy="318025"/>
              <a:chOff x="7230903" y="4635722"/>
              <a:chExt cx="652843" cy="225742"/>
            </a:xfrm>
          </p:grpSpPr>
          <p:sp>
            <p:nvSpPr>
              <p:cNvPr id="694" name="Google Shape;694;p23"/>
              <p:cNvSpPr/>
              <p:nvPr/>
            </p:nvSpPr>
            <p:spPr>
              <a:xfrm>
                <a:off x="7230903" y="4635722"/>
                <a:ext cx="652843" cy="225742"/>
              </a:xfrm>
              <a:custGeom>
                <a:avLst/>
                <a:gdLst/>
                <a:ahLst/>
                <a:cxnLst/>
                <a:rect l="l" t="t" r="r" b="b"/>
                <a:pathLst>
                  <a:path w="652843" h="225742" extrusionOk="0">
                    <a:moveTo>
                      <a:pt x="619030" y="0"/>
                    </a:moveTo>
                    <a:cubicBezTo>
                      <a:pt x="637705" y="0"/>
                      <a:pt x="652844" y="15139"/>
                      <a:pt x="652844" y="33814"/>
                    </a:cubicBezTo>
                    <a:lnTo>
                      <a:pt x="652844" y="191929"/>
                    </a:lnTo>
                    <a:cubicBezTo>
                      <a:pt x="652844" y="210603"/>
                      <a:pt x="637704" y="225742"/>
                      <a:pt x="619030" y="225742"/>
                    </a:cubicBezTo>
                    <a:lnTo>
                      <a:pt x="33814" y="225742"/>
                    </a:lnTo>
                    <a:cubicBezTo>
                      <a:pt x="15139" y="225742"/>
                      <a:pt x="0" y="210603"/>
                      <a:pt x="0" y="191929"/>
                    </a:cubicBezTo>
                    <a:lnTo>
                      <a:pt x="0" y="33814"/>
                    </a:lnTo>
                    <a:cubicBezTo>
                      <a:pt x="0" y="15139"/>
                      <a:pt x="15139" y="0"/>
                      <a:pt x="33814" y="0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695" name="Google Shape;695;p23"/>
              <p:cNvSpPr/>
              <p:nvPr/>
            </p:nvSpPr>
            <p:spPr>
              <a:xfrm>
                <a:off x="7287577" y="4672107"/>
                <a:ext cx="151161" cy="151161"/>
              </a:xfrm>
              <a:custGeom>
                <a:avLst/>
                <a:gdLst/>
                <a:ahLst/>
                <a:cxnLst/>
                <a:rect l="l" t="t" r="r" b="b"/>
                <a:pathLst>
                  <a:path w="151161" h="151161" extrusionOk="0">
                    <a:moveTo>
                      <a:pt x="0" y="0"/>
                    </a:moveTo>
                    <a:lnTo>
                      <a:pt x="151161" y="0"/>
                    </a:lnTo>
                    <a:lnTo>
                      <a:pt x="151161" y="151162"/>
                    </a:lnTo>
                    <a:lnTo>
                      <a:pt x="0" y="151162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696" name="Google Shape;696;p23"/>
              <p:cNvGrpSpPr/>
              <p:nvPr/>
            </p:nvGrpSpPr>
            <p:grpSpPr>
              <a:xfrm>
                <a:off x="7487126" y="4676394"/>
                <a:ext cx="332041" cy="142684"/>
                <a:chOff x="7487126" y="4676394"/>
                <a:chExt cx="332041" cy="142684"/>
              </a:xfrm>
            </p:grpSpPr>
            <p:sp>
              <p:nvSpPr>
                <p:cNvPr id="697" name="Google Shape;697;p23"/>
                <p:cNvSpPr/>
                <p:nvPr/>
              </p:nvSpPr>
              <p:spPr>
                <a:xfrm>
                  <a:off x="7487126" y="4676394"/>
                  <a:ext cx="332041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32041" h="20383" extrusionOk="0">
                      <a:moveTo>
                        <a:pt x="0" y="0"/>
                      </a:moveTo>
                      <a:lnTo>
                        <a:pt x="332041" y="0"/>
                      </a:lnTo>
                      <a:lnTo>
                        <a:pt x="332041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8" name="Google Shape;698;p23"/>
                <p:cNvSpPr/>
                <p:nvPr/>
              </p:nvSpPr>
              <p:spPr>
                <a:xfrm>
                  <a:off x="7487126" y="4717161"/>
                  <a:ext cx="29032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0322" h="20383" extrusionOk="0">
                      <a:moveTo>
                        <a:pt x="0" y="0"/>
                      </a:moveTo>
                      <a:lnTo>
                        <a:pt x="290322" y="0"/>
                      </a:lnTo>
                      <a:lnTo>
                        <a:pt x="29032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699" name="Google Shape;699;p23"/>
                <p:cNvSpPr/>
                <p:nvPr/>
              </p:nvSpPr>
              <p:spPr>
                <a:xfrm>
                  <a:off x="7487126" y="4757928"/>
                  <a:ext cx="303942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3942" h="20383" extrusionOk="0">
                      <a:moveTo>
                        <a:pt x="0" y="0"/>
                      </a:moveTo>
                      <a:lnTo>
                        <a:pt x="303942" y="0"/>
                      </a:lnTo>
                      <a:lnTo>
                        <a:pt x="303942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0" name="Google Shape;700;p23"/>
                <p:cNvSpPr/>
                <p:nvPr/>
              </p:nvSpPr>
              <p:spPr>
                <a:xfrm>
                  <a:off x="7487126" y="4798695"/>
                  <a:ext cx="171545" cy="20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545" h="20383" extrusionOk="0">
                      <a:moveTo>
                        <a:pt x="0" y="0"/>
                      </a:moveTo>
                      <a:lnTo>
                        <a:pt x="171545" y="0"/>
                      </a:lnTo>
                      <a:lnTo>
                        <a:pt x="171545" y="20384"/>
                      </a:lnTo>
                      <a:lnTo>
                        <a:pt x="0" y="20384"/>
                      </a:ln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01" name="Google Shape;701;p23"/>
            <p:cNvGrpSpPr/>
            <p:nvPr/>
          </p:nvGrpSpPr>
          <p:grpSpPr>
            <a:xfrm>
              <a:off x="7931872" y="596163"/>
              <a:ext cx="919725" cy="318025"/>
              <a:chOff x="7230903" y="4933188"/>
              <a:chExt cx="652843" cy="225742"/>
            </a:xfrm>
          </p:grpSpPr>
          <p:grpSp>
            <p:nvGrpSpPr>
              <p:cNvPr id="702" name="Google Shape;702;p23"/>
              <p:cNvGrpSpPr/>
              <p:nvPr/>
            </p:nvGrpSpPr>
            <p:grpSpPr>
              <a:xfrm>
                <a:off x="7230903" y="4933188"/>
                <a:ext cx="652843" cy="225742"/>
                <a:chOff x="7230903" y="4933188"/>
                <a:chExt cx="652843" cy="225742"/>
              </a:xfrm>
            </p:grpSpPr>
            <p:sp>
              <p:nvSpPr>
                <p:cNvPr id="703" name="Google Shape;703;p23"/>
                <p:cNvSpPr/>
                <p:nvPr/>
              </p:nvSpPr>
              <p:spPr>
                <a:xfrm>
                  <a:off x="7230903" y="4933188"/>
                  <a:ext cx="652843" cy="22574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2843" h="225742" extrusionOk="0">
                      <a:moveTo>
                        <a:pt x="619030" y="0"/>
                      </a:moveTo>
                      <a:cubicBezTo>
                        <a:pt x="637705" y="0"/>
                        <a:pt x="652844" y="15139"/>
                        <a:pt x="652844" y="33814"/>
                      </a:cubicBezTo>
                      <a:lnTo>
                        <a:pt x="652844" y="191929"/>
                      </a:lnTo>
                      <a:cubicBezTo>
                        <a:pt x="652844" y="210604"/>
                        <a:pt x="637704" y="225742"/>
                        <a:pt x="619030" y="225742"/>
                      </a:cubicBezTo>
                      <a:lnTo>
                        <a:pt x="33814" y="225742"/>
                      </a:lnTo>
                      <a:cubicBezTo>
                        <a:pt x="15139" y="225742"/>
                        <a:pt x="0" y="210604"/>
                        <a:pt x="0" y="191929"/>
                      </a:cubicBezTo>
                      <a:lnTo>
                        <a:pt x="0" y="33814"/>
                      </a:lnTo>
                      <a:cubicBezTo>
                        <a:pt x="0" y="15139"/>
                        <a:pt x="15139" y="0"/>
                        <a:pt x="33814" y="0"/>
                      </a:cubicBez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04" name="Google Shape;704;p23"/>
                <p:cNvSpPr/>
                <p:nvPr/>
              </p:nvSpPr>
              <p:spPr>
                <a:xfrm>
                  <a:off x="7287577" y="4969668"/>
                  <a:ext cx="151161" cy="151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161" h="151161" extrusionOk="0">
                      <a:moveTo>
                        <a:pt x="75534" y="151162"/>
                      </a:moveTo>
                      <a:lnTo>
                        <a:pt x="75534" y="151162"/>
                      </a:lnTo>
                      <a:cubicBezTo>
                        <a:pt x="33814" y="151162"/>
                        <a:pt x="0" y="117348"/>
                        <a:pt x="0" y="75629"/>
                      </a:cubicBezTo>
                      <a:lnTo>
                        <a:pt x="0" y="75629"/>
                      </a:lnTo>
                      <a:cubicBezTo>
                        <a:pt x="0" y="33909"/>
                        <a:pt x="33814" y="0"/>
                        <a:pt x="75534" y="0"/>
                      </a:cubicBezTo>
                      <a:lnTo>
                        <a:pt x="75534" y="0"/>
                      </a:lnTo>
                      <a:cubicBezTo>
                        <a:pt x="117253" y="0"/>
                        <a:pt x="151162" y="33814"/>
                        <a:pt x="151162" y="75533"/>
                      </a:cubicBezTo>
                      <a:lnTo>
                        <a:pt x="151162" y="75533"/>
                      </a:lnTo>
                      <a:cubicBezTo>
                        <a:pt x="151162" y="117253"/>
                        <a:pt x="117348" y="151162"/>
                        <a:pt x="75534" y="15116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705" name="Google Shape;705;p23"/>
                <p:cNvGrpSpPr/>
                <p:nvPr/>
              </p:nvGrpSpPr>
              <p:grpSpPr>
                <a:xfrm>
                  <a:off x="7487126" y="4973859"/>
                  <a:ext cx="332041" cy="142684"/>
                  <a:chOff x="7487126" y="4973859"/>
                  <a:chExt cx="332041" cy="142684"/>
                </a:xfrm>
              </p:grpSpPr>
              <p:sp>
                <p:nvSpPr>
                  <p:cNvPr id="706" name="Google Shape;706;p23"/>
                  <p:cNvSpPr/>
                  <p:nvPr/>
                </p:nvSpPr>
                <p:spPr>
                  <a:xfrm>
                    <a:off x="7506747" y="4973859"/>
                    <a:ext cx="280034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80034" h="20383" extrusionOk="0">
                        <a:moveTo>
                          <a:pt x="0" y="0"/>
                        </a:moveTo>
                        <a:lnTo>
                          <a:pt x="280035" y="0"/>
                        </a:lnTo>
                        <a:lnTo>
                          <a:pt x="28003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7" name="Google Shape;707;p23"/>
                  <p:cNvSpPr/>
                  <p:nvPr/>
                </p:nvSpPr>
                <p:spPr>
                  <a:xfrm>
                    <a:off x="7487126" y="5014626"/>
                    <a:ext cx="205073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05073" h="20383" extrusionOk="0">
                        <a:moveTo>
                          <a:pt x="0" y="0"/>
                        </a:moveTo>
                        <a:lnTo>
                          <a:pt x="205073" y="0"/>
                        </a:lnTo>
                        <a:lnTo>
                          <a:pt x="205073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8" name="Google Shape;708;p23"/>
                  <p:cNvSpPr/>
                  <p:nvPr/>
                </p:nvSpPr>
                <p:spPr>
                  <a:xfrm>
                    <a:off x="7487126" y="5055393"/>
                    <a:ext cx="332041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32041" h="20383" extrusionOk="0">
                        <a:moveTo>
                          <a:pt x="0" y="0"/>
                        </a:moveTo>
                        <a:lnTo>
                          <a:pt x="332041" y="0"/>
                        </a:lnTo>
                        <a:lnTo>
                          <a:pt x="332041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09" name="Google Shape;709;p23"/>
                  <p:cNvSpPr/>
                  <p:nvPr/>
                </p:nvSpPr>
                <p:spPr>
                  <a:xfrm>
                    <a:off x="7487126" y="5096160"/>
                    <a:ext cx="171545" cy="20383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71545" h="20383" extrusionOk="0">
                        <a:moveTo>
                          <a:pt x="0" y="0"/>
                        </a:moveTo>
                        <a:lnTo>
                          <a:pt x="171545" y="0"/>
                        </a:lnTo>
                        <a:lnTo>
                          <a:pt x="171545" y="20384"/>
                        </a:lnTo>
                        <a:lnTo>
                          <a:pt x="0" y="2038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sp>
            <p:nvSpPr>
              <p:cNvPr id="710" name="Google Shape;710;p23"/>
              <p:cNvSpPr/>
              <p:nvPr/>
            </p:nvSpPr>
            <p:spPr>
              <a:xfrm>
                <a:off x="7338250" y="5011639"/>
                <a:ext cx="50734" cy="60632"/>
              </a:xfrm>
              <a:custGeom>
                <a:avLst/>
                <a:gdLst/>
                <a:ahLst/>
                <a:cxnLst/>
                <a:rect l="l" t="t" r="r" b="b"/>
                <a:pathLst>
                  <a:path w="50734" h="60632" extrusionOk="0">
                    <a:moveTo>
                      <a:pt x="0" y="4892"/>
                    </a:moveTo>
                    <a:lnTo>
                      <a:pt x="0" y="55851"/>
                    </a:lnTo>
                    <a:cubicBezTo>
                      <a:pt x="0" y="59566"/>
                      <a:pt x="4001" y="61851"/>
                      <a:pt x="7239" y="59947"/>
                    </a:cubicBezTo>
                    <a:lnTo>
                      <a:pt x="48387" y="35563"/>
                    </a:lnTo>
                    <a:cubicBezTo>
                      <a:pt x="51435" y="33753"/>
                      <a:pt x="51531" y="29371"/>
                      <a:pt x="48578" y="27371"/>
                    </a:cubicBezTo>
                    <a:lnTo>
                      <a:pt x="7430" y="796"/>
                    </a:lnTo>
                    <a:cubicBezTo>
                      <a:pt x="4191" y="-1299"/>
                      <a:pt x="0" y="987"/>
                      <a:pt x="0" y="4797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711" name="Google Shape;711;p23"/>
            <p:cNvGrpSpPr/>
            <p:nvPr/>
          </p:nvGrpSpPr>
          <p:grpSpPr>
            <a:xfrm>
              <a:off x="8756326" y="539537"/>
              <a:ext cx="173370" cy="112691"/>
              <a:chOff x="7816120" y="4892994"/>
              <a:chExt cx="123062" cy="79991"/>
            </a:xfrm>
          </p:grpSpPr>
          <p:grpSp>
            <p:nvGrpSpPr>
              <p:cNvPr id="712" name="Google Shape;712;p23"/>
              <p:cNvGrpSpPr/>
              <p:nvPr/>
            </p:nvGrpSpPr>
            <p:grpSpPr>
              <a:xfrm>
                <a:off x="7816120" y="4902803"/>
                <a:ext cx="123062" cy="63817"/>
                <a:chOff x="7816120" y="4902803"/>
                <a:chExt cx="123062" cy="63817"/>
              </a:xfrm>
            </p:grpSpPr>
            <p:sp>
              <p:nvSpPr>
                <p:cNvPr id="713" name="Google Shape;713;p23"/>
                <p:cNvSpPr/>
                <p:nvPr/>
              </p:nvSpPr>
              <p:spPr>
                <a:xfrm>
                  <a:off x="7816120" y="4902803"/>
                  <a:ext cx="123062" cy="638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2" h="63817" extrusionOk="0">
                      <a:moveTo>
                        <a:pt x="61531" y="63817"/>
                      </a:moveTo>
                      <a:cubicBezTo>
                        <a:pt x="86963" y="63817"/>
                        <a:pt x="109442" y="51244"/>
                        <a:pt x="123063" y="31909"/>
                      </a:cubicBezTo>
                      <a:cubicBezTo>
                        <a:pt x="109442" y="12573"/>
                        <a:pt x="86963" y="0"/>
                        <a:pt x="61531" y="0"/>
                      </a:cubicBezTo>
                      <a:cubicBezTo>
                        <a:pt x="36100" y="0"/>
                        <a:pt x="13621" y="12573"/>
                        <a:pt x="0" y="31909"/>
                      </a:cubicBezTo>
                      <a:cubicBezTo>
                        <a:pt x="13621" y="51244"/>
                        <a:pt x="36100" y="63817"/>
                        <a:pt x="61531" y="6381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14" name="Google Shape;714;p23"/>
                <p:cNvSpPr/>
                <p:nvPr/>
              </p:nvSpPr>
              <p:spPr>
                <a:xfrm>
                  <a:off x="7858029" y="4915090"/>
                  <a:ext cx="39242" cy="392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242" h="39243" extrusionOk="0">
                      <a:moveTo>
                        <a:pt x="39243" y="19621"/>
                      </a:moveTo>
                      <a:cubicBezTo>
                        <a:pt x="39243" y="30458"/>
                        <a:pt x="30458" y="39243"/>
                        <a:pt x="19621" y="39243"/>
                      </a:cubicBezTo>
                      <a:cubicBezTo>
                        <a:pt x="8785" y="39243"/>
                        <a:pt x="0" y="30458"/>
                        <a:pt x="0" y="19621"/>
                      </a:cubicBezTo>
                      <a:cubicBezTo>
                        <a:pt x="0" y="8785"/>
                        <a:pt x="8785" y="0"/>
                        <a:pt x="19621" y="0"/>
                      </a:cubicBezTo>
                      <a:cubicBezTo>
                        <a:pt x="30458" y="0"/>
                        <a:pt x="39243" y="8785"/>
                        <a:pt x="39243" y="19621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715" name="Google Shape;715;p23"/>
              <p:cNvSpPr/>
              <p:nvPr/>
            </p:nvSpPr>
            <p:spPr>
              <a:xfrm rot="-2700000">
                <a:off x="7825456" y="4928129"/>
                <a:ext cx="103403" cy="9720"/>
              </a:xfrm>
              <a:custGeom>
                <a:avLst/>
                <a:gdLst/>
                <a:ahLst/>
                <a:cxnLst/>
                <a:rect l="l" t="t" r="r" b="b"/>
                <a:pathLst>
                  <a:path w="103346" h="9715" extrusionOk="0">
                    <a:moveTo>
                      <a:pt x="0" y="0"/>
                    </a:moveTo>
                    <a:lnTo>
                      <a:pt x="103346" y="0"/>
                    </a:lnTo>
                    <a:lnTo>
                      <a:pt x="103346" y="9716"/>
                    </a:lnTo>
                    <a:lnTo>
                      <a:pt x="0" y="971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24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8" name="Google Shape;718;p24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19" name="Google Shape;719;p24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720" name="Google Shape;720;p24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721" name="Google Shape;721;p24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2" name="Google Shape;722;p24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723" name="Google Shape;723;p24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724" name="Google Shape;724;p24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725" name="Google Shape;725;p24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726" name="Google Shape;726;p24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727" name="Google Shape;727;p24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28" name="Google Shape;728;p24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729" name="Google Shape;729;p24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0" name="Google Shape;730;p24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731" name="Google Shape;731;p24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732" name="Google Shape;732;p24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733" name="Google Shape;733;p24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734" name="Google Shape;734;p24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735" name="Google Shape;735;p24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736" name="Google Shape;736;p24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37" name="Google Shape;737;p24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38" name="Google Shape;738;p24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739" name="Google Shape;739;p24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0" name="Google Shape;740;p24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741" name="Google Shape;741;p24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742" name="Google Shape;742;p24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743" name="Google Shape;743;p24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7727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title" idx="2" hasCustomPrompt="1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>
            <a:r>
              <a:t>xx%</a:t>
            </a:r>
          </a:p>
        </p:txBody>
      </p:sp>
      <p:sp>
        <p:nvSpPr>
          <p:cNvPr id="16" name="Google Shape;16;p3"/>
          <p:cNvSpPr>
            <a:spLocks noGrp="1"/>
          </p:cNvSpPr>
          <p:nvPr>
            <p:ph type="pic" idx="3"/>
          </p:nvPr>
        </p:nvSpPr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7" name="Google Shape;17;p3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" name="Google Shape;18;p3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" name="Google Shape;19;p3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5"/>
          <p:cNvSpPr txBox="1">
            <a:spLocks noGrp="1"/>
          </p:cNvSpPr>
          <p:nvPr>
            <p:ph type="subTitle" idx="1"/>
          </p:nvPr>
        </p:nvSpPr>
        <p:spPr>
          <a:xfrm>
            <a:off x="4679150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5"/>
          <p:cNvSpPr txBox="1">
            <a:spLocks noGrp="1"/>
          </p:cNvSpPr>
          <p:nvPr>
            <p:ph type="subTitle" idx="2"/>
          </p:nvPr>
        </p:nvSpPr>
        <p:spPr>
          <a:xfrm>
            <a:off x="1080525" y="2453574"/>
            <a:ext cx="3384300" cy="113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6" name="Google Shape;116;p5"/>
          <p:cNvSpPr txBox="1">
            <a:spLocks noGrp="1"/>
          </p:cNvSpPr>
          <p:nvPr>
            <p:ph type="subTitle" idx="3"/>
          </p:nvPr>
        </p:nvSpPr>
        <p:spPr>
          <a:xfrm>
            <a:off x="1080536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7" name="Google Shape;117;p5"/>
          <p:cNvSpPr txBox="1">
            <a:spLocks noGrp="1"/>
          </p:cNvSpPr>
          <p:nvPr>
            <p:ph type="subTitle" idx="4"/>
          </p:nvPr>
        </p:nvSpPr>
        <p:spPr>
          <a:xfrm>
            <a:off x="4679164" y="1817200"/>
            <a:ext cx="33843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118" name="Google Shape;118;p5"/>
          <p:cNvSpPr/>
          <p:nvPr/>
        </p:nvSpPr>
        <p:spPr>
          <a:xfrm rot="5551952">
            <a:off x="-721531" y="4084618"/>
            <a:ext cx="2053998" cy="1765206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9" name="Google Shape;119;p5"/>
          <p:cNvSpPr/>
          <p:nvPr/>
        </p:nvSpPr>
        <p:spPr>
          <a:xfrm rot="-460685">
            <a:off x="-850641" y="-888875"/>
            <a:ext cx="2082611" cy="168399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0" name="Google Shape;120;p5"/>
          <p:cNvSpPr/>
          <p:nvPr/>
        </p:nvSpPr>
        <p:spPr>
          <a:xfrm rot="3259731">
            <a:off x="7063135" y="-804478"/>
            <a:ext cx="3168421" cy="256197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6"/>
          <p:cNvSpPr/>
          <p:nvPr/>
        </p:nvSpPr>
        <p:spPr>
          <a:xfrm rot="-9076707">
            <a:off x="85462" y="-755109"/>
            <a:ext cx="1683799" cy="1313891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4" name="Google Shape;124;p6"/>
          <p:cNvGrpSpPr/>
          <p:nvPr/>
        </p:nvGrpSpPr>
        <p:grpSpPr>
          <a:xfrm>
            <a:off x="6779278" y="192982"/>
            <a:ext cx="2107998" cy="297419"/>
            <a:chOff x="6108096" y="3265836"/>
            <a:chExt cx="1633727" cy="230504"/>
          </a:xfrm>
        </p:grpSpPr>
        <p:sp>
          <p:nvSpPr>
            <p:cNvPr id="125" name="Google Shape;125;p6"/>
            <p:cNvSpPr/>
            <p:nvPr/>
          </p:nvSpPr>
          <p:spPr>
            <a:xfrm>
              <a:off x="6108096" y="3265836"/>
              <a:ext cx="1633727" cy="230504"/>
            </a:xfrm>
            <a:custGeom>
              <a:avLst/>
              <a:gdLst/>
              <a:ahLst/>
              <a:cxnLst/>
              <a:rect l="l" t="t" r="r" b="b"/>
              <a:pathLst>
                <a:path w="1633727" h="230504" extrusionOk="0">
                  <a:moveTo>
                    <a:pt x="1518476" y="0"/>
                  </a:moveTo>
                  <a:cubicBezTo>
                    <a:pt x="1582128" y="0"/>
                    <a:pt x="1633728" y="51600"/>
                    <a:pt x="1633728" y="115253"/>
                  </a:cubicBezTo>
                  <a:lnTo>
                    <a:pt x="1633728" y="115253"/>
                  </a:lnTo>
                  <a:cubicBezTo>
                    <a:pt x="1633728" y="178905"/>
                    <a:pt x="1582128" y="230505"/>
                    <a:pt x="1518476" y="230505"/>
                  </a:cubicBezTo>
                  <a:lnTo>
                    <a:pt x="115252" y="230505"/>
                  </a:lnTo>
                  <a:cubicBezTo>
                    <a:pt x="51601" y="230505"/>
                    <a:pt x="0" y="178905"/>
                    <a:pt x="0" y="115253"/>
                  </a:cubicBezTo>
                  <a:lnTo>
                    <a:pt x="0" y="115253"/>
                  </a:lnTo>
                  <a:cubicBezTo>
                    <a:pt x="0" y="51600"/>
                    <a:pt x="51601" y="0"/>
                    <a:pt x="115252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6" name="Google Shape;126;p6"/>
            <p:cNvSpPr/>
            <p:nvPr/>
          </p:nvSpPr>
          <p:spPr>
            <a:xfrm>
              <a:off x="7528381" y="3292292"/>
              <a:ext cx="166485" cy="165854"/>
            </a:xfrm>
            <a:custGeom>
              <a:avLst/>
              <a:gdLst/>
              <a:ahLst/>
              <a:cxnLst/>
              <a:rect l="l" t="t" r="r" b="b"/>
              <a:pathLst>
                <a:path w="166485" h="165854" extrusionOk="0">
                  <a:moveTo>
                    <a:pt x="161532" y="137469"/>
                  </a:moveTo>
                  <a:lnTo>
                    <a:pt x="120003" y="95941"/>
                  </a:lnTo>
                  <a:lnTo>
                    <a:pt x="113336" y="102608"/>
                  </a:lnTo>
                  <a:lnTo>
                    <a:pt x="105811" y="95083"/>
                  </a:lnTo>
                  <a:cubicBezTo>
                    <a:pt x="123622" y="71842"/>
                    <a:pt x="122194" y="38600"/>
                    <a:pt x="100953" y="17359"/>
                  </a:cubicBezTo>
                  <a:cubicBezTo>
                    <a:pt x="77807" y="-5786"/>
                    <a:pt x="40374" y="-5786"/>
                    <a:pt x="17324" y="17359"/>
                  </a:cubicBezTo>
                  <a:cubicBezTo>
                    <a:pt x="-5727" y="40505"/>
                    <a:pt x="-5822" y="77938"/>
                    <a:pt x="17324" y="100989"/>
                  </a:cubicBezTo>
                  <a:cubicBezTo>
                    <a:pt x="38850" y="122515"/>
                    <a:pt x="72568" y="123754"/>
                    <a:pt x="95809" y="105275"/>
                  </a:cubicBezTo>
                  <a:lnTo>
                    <a:pt x="103334" y="112800"/>
                  </a:lnTo>
                  <a:lnTo>
                    <a:pt x="96667" y="119467"/>
                  </a:lnTo>
                  <a:lnTo>
                    <a:pt x="138196" y="160996"/>
                  </a:lnTo>
                  <a:cubicBezTo>
                    <a:pt x="144673" y="167473"/>
                    <a:pt x="155150" y="167473"/>
                    <a:pt x="161627" y="160996"/>
                  </a:cubicBezTo>
                  <a:lnTo>
                    <a:pt x="161627" y="160996"/>
                  </a:lnTo>
                  <a:cubicBezTo>
                    <a:pt x="168104" y="154519"/>
                    <a:pt x="168104" y="144042"/>
                    <a:pt x="161627" y="137565"/>
                  </a:cubicBezTo>
                  <a:close/>
                  <a:moveTo>
                    <a:pt x="59138" y="102513"/>
                  </a:moveTo>
                  <a:cubicBezTo>
                    <a:pt x="54471" y="102513"/>
                    <a:pt x="49899" y="101751"/>
                    <a:pt x="45612" y="100417"/>
                  </a:cubicBezTo>
                  <a:cubicBezTo>
                    <a:pt x="33611" y="96512"/>
                    <a:pt x="23896" y="87463"/>
                    <a:pt x="19133" y="75938"/>
                  </a:cubicBezTo>
                  <a:cubicBezTo>
                    <a:pt x="16942" y="70794"/>
                    <a:pt x="15799" y="65175"/>
                    <a:pt x="15799" y="59269"/>
                  </a:cubicBezTo>
                  <a:cubicBezTo>
                    <a:pt x="15799" y="35361"/>
                    <a:pt x="35231" y="15931"/>
                    <a:pt x="59138" y="15931"/>
                  </a:cubicBezTo>
                  <a:cubicBezTo>
                    <a:pt x="65044" y="15931"/>
                    <a:pt x="70663" y="17074"/>
                    <a:pt x="75807" y="19264"/>
                  </a:cubicBezTo>
                  <a:cubicBezTo>
                    <a:pt x="87332" y="24122"/>
                    <a:pt x="96381" y="33742"/>
                    <a:pt x="100286" y="45744"/>
                  </a:cubicBezTo>
                  <a:cubicBezTo>
                    <a:pt x="101715" y="50030"/>
                    <a:pt x="102382" y="54507"/>
                    <a:pt x="102382" y="59269"/>
                  </a:cubicBezTo>
                  <a:cubicBezTo>
                    <a:pt x="102382" y="83177"/>
                    <a:pt x="83046" y="102513"/>
                    <a:pt x="59138" y="102513"/>
                  </a:cubicBez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27" name="Google Shape;127;p6"/>
            <p:cNvSpPr/>
            <p:nvPr/>
          </p:nvSpPr>
          <p:spPr>
            <a:xfrm>
              <a:off x="7475124" y="3290220"/>
              <a:ext cx="7620" cy="174307"/>
            </a:xfrm>
            <a:custGeom>
              <a:avLst/>
              <a:gdLst/>
              <a:ahLst/>
              <a:cxnLst/>
              <a:rect l="l" t="t" r="r" b="b"/>
              <a:pathLst>
                <a:path w="7620" h="174307" extrusionOk="0">
                  <a:moveTo>
                    <a:pt x="3810" y="174308"/>
                  </a:moveTo>
                  <a:lnTo>
                    <a:pt x="3810" y="174308"/>
                  </a:lnTo>
                  <a:cubicBezTo>
                    <a:pt x="1714" y="174308"/>
                    <a:pt x="0" y="172593"/>
                    <a:pt x="0" y="170497"/>
                  </a:cubicBezTo>
                  <a:lnTo>
                    <a:pt x="0" y="3810"/>
                  </a:lnTo>
                  <a:cubicBezTo>
                    <a:pt x="0" y="1714"/>
                    <a:pt x="1714" y="0"/>
                    <a:pt x="3810" y="0"/>
                  </a:cubicBezTo>
                  <a:lnTo>
                    <a:pt x="3810" y="0"/>
                  </a:lnTo>
                  <a:cubicBezTo>
                    <a:pt x="5905" y="0"/>
                    <a:pt x="7620" y="1714"/>
                    <a:pt x="7620" y="3810"/>
                  </a:cubicBezTo>
                  <a:lnTo>
                    <a:pt x="7620" y="170497"/>
                  </a:lnTo>
                  <a:cubicBezTo>
                    <a:pt x="7620" y="172593"/>
                    <a:pt x="5905" y="174308"/>
                    <a:pt x="3810" y="174308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28" name="Google Shape;128;p6"/>
          <p:cNvSpPr/>
          <p:nvPr/>
        </p:nvSpPr>
        <p:spPr>
          <a:xfrm rot="532502" flipH="1">
            <a:off x="-514115" y="4385276"/>
            <a:ext cx="1514959" cy="1224991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29" name="Google Shape;129;p6"/>
          <p:cNvGrpSpPr/>
          <p:nvPr/>
        </p:nvGrpSpPr>
        <p:grpSpPr>
          <a:xfrm>
            <a:off x="-148774" y="4544215"/>
            <a:ext cx="784225" cy="584398"/>
            <a:chOff x="1914620" y="1930431"/>
            <a:chExt cx="572929" cy="426911"/>
          </a:xfrm>
        </p:grpSpPr>
        <p:grpSp>
          <p:nvGrpSpPr>
            <p:cNvPr id="130" name="Google Shape;130;p6"/>
            <p:cNvGrpSpPr/>
            <p:nvPr/>
          </p:nvGrpSpPr>
          <p:grpSpPr>
            <a:xfrm>
              <a:off x="1914620" y="1930431"/>
              <a:ext cx="572929" cy="426911"/>
              <a:chOff x="1914620" y="1930431"/>
              <a:chExt cx="572929" cy="426911"/>
            </a:xfrm>
          </p:grpSpPr>
          <p:sp>
            <p:nvSpPr>
              <p:cNvPr id="131" name="Google Shape;131;p6"/>
              <p:cNvSpPr/>
              <p:nvPr/>
            </p:nvSpPr>
            <p:spPr>
              <a:xfrm>
                <a:off x="2042160" y="1930431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620"/>
                    </a:moveTo>
                    <a:lnTo>
                      <a:pt x="173355" y="41910"/>
                    </a:lnTo>
                    <a:cubicBezTo>
                      <a:pt x="178308" y="46863"/>
                      <a:pt x="185071" y="49721"/>
                      <a:pt x="192119" y="49721"/>
                    </a:cubicBezTo>
                    <a:lnTo>
                      <a:pt x="418910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10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2" name="Google Shape;132;p6"/>
              <p:cNvSpPr/>
              <p:nvPr/>
            </p:nvSpPr>
            <p:spPr>
              <a:xfrm>
                <a:off x="1978342" y="1994058"/>
                <a:ext cx="445389" cy="299465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5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6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6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33" name="Google Shape;133;p6"/>
              <p:cNvSpPr/>
              <p:nvPr/>
            </p:nvSpPr>
            <p:spPr>
              <a:xfrm>
                <a:off x="1914620" y="2057876"/>
                <a:ext cx="445389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389" h="299466" extrusionOk="0">
                    <a:moveTo>
                      <a:pt x="139065" y="7715"/>
                    </a:moveTo>
                    <a:lnTo>
                      <a:pt x="173355" y="42005"/>
                    </a:lnTo>
                    <a:cubicBezTo>
                      <a:pt x="178308" y="46958"/>
                      <a:pt x="185071" y="49721"/>
                      <a:pt x="192119" y="49721"/>
                    </a:cubicBezTo>
                    <a:lnTo>
                      <a:pt x="418909" y="49721"/>
                    </a:lnTo>
                    <a:cubicBezTo>
                      <a:pt x="433578" y="49721"/>
                      <a:pt x="445389" y="61627"/>
                      <a:pt x="445389" y="76200"/>
                    </a:cubicBezTo>
                    <a:lnTo>
                      <a:pt x="445389" y="272987"/>
                    </a:lnTo>
                    <a:cubicBezTo>
                      <a:pt x="445389" y="287655"/>
                      <a:pt x="433483" y="299466"/>
                      <a:pt x="418909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4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34" name="Google Shape;134;p6"/>
            <p:cNvSpPr/>
            <p:nvPr/>
          </p:nvSpPr>
          <p:spPr>
            <a:xfrm>
              <a:off x="2024157" y="2180272"/>
              <a:ext cx="222980" cy="101917"/>
            </a:xfrm>
            <a:custGeom>
              <a:avLst/>
              <a:gdLst/>
              <a:ahLst/>
              <a:cxnLst/>
              <a:rect l="l" t="t" r="r" b="b"/>
              <a:pathLst>
                <a:path w="222980" h="101917" extrusionOk="0">
                  <a:moveTo>
                    <a:pt x="25051" y="45529"/>
                  </a:moveTo>
                  <a:lnTo>
                    <a:pt x="0" y="45529"/>
                  </a:lnTo>
                  <a:lnTo>
                    <a:pt x="0" y="56388"/>
                  </a:lnTo>
                  <a:lnTo>
                    <a:pt x="25051" y="56388"/>
                  </a:lnTo>
                  <a:lnTo>
                    <a:pt x="25051" y="45529"/>
                  </a:lnTo>
                  <a:close/>
                  <a:moveTo>
                    <a:pt x="115538" y="79153"/>
                  </a:moveTo>
                  <a:lnTo>
                    <a:pt x="184023" y="79153"/>
                  </a:lnTo>
                  <a:lnTo>
                    <a:pt x="184023" y="68294"/>
                  </a:lnTo>
                  <a:lnTo>
                    <a:pt x="115538" y="68294"/>
                  </a:lnTo>
                  <a:lnTo>
                    <a:pt x="115538" y="79153"/>
                  </a:lnTo>
                  <a:close/>
                  <a:moveTo>
                    <a:pt x="32766" y="56388"/>
                  </a:moveTo>
                  <a:lnTo>
                    <a:pt x="129730" y="56388"/>
                  </a:lnTo>
                  <a:lnTo>
                    <a:pt x="129730" y="45529"/>
                  </a:lnTo>
                  <a:lnTo>
                    <a:pt x="32766" y="45529"/>
                  </a:lnTo>
                  <a:lnTo>
                    <a:pt x="32766" y="56388"/>
                  </a:lnTo>
                  <a:close/>
                  <a:moveTo>
                    <a:pt x="184023" y="0"/>
                  </a:moveTo>
                  <a:lnTo>
                    <a:pt x="23908" y="0"/>
                  </a:lnTo>
                  <a:lnTo>
                    <a:pt x="23908" y="10858"/>
                  </a:lnTo>
                  <a:lnTo>
                    <a:pt x="184023" y="10858"/>
                  </a:lnTo>
                  <a:lnTo>
                    <a:pt x="184023" y="0"/>
                  </a:lnTo>
                  <a:close/>
                  <a:moveTo>
                    <a:pt x="47815" y="22765"/>
                  </a:moveTo>
                  <a:lnTo>
                    <a:pt x="0" y="22765"/>
                  </a:lnTo>
                  <a:lnTo>
                    <a:pt x="0" y="33623"/>
                  </a:lnTo>
                  <a:lnTo>
                    <a:pt x="47815" y="33623"/>
                  </a:lnTo>
                  <a:lnTo>
                    <a:pt x="47815" y="22765"/>
                  </a:lnTo>
                  <a:close/>
                  <a:moveTo>
                    <a:pt x="102584" y="68294"/>
                  </a:moveTo>
                  <a:lnTo>
                    <a:pt x="0" y="68294"/>
                  </a:lnTo>
                  <a:lnTo>
                    <a:pt x="0" y="79153"/>
                  </a:lnTo>
                  <a:lnTo>
                    <a:pt x="102584" y="79153"/>
                  </a:lnTo>
                  <a:lnTo>
                    <a:pt x="102584" y="68294"/>
                  </a:lnTo>
                  <a:close/>
                  <a:moveTo>
                    <a:pt x="146875" y="101918"/>
                  </a:moveTo>
                  <a:lnTo>
                    <a:pt x="195644" y="101918"/>
                  </a:lnTo>
                  <a:lnTo>
                    <a:pt x="195644" y="91059"/>
                  </a:lnTo>
                  <a:lnTo>
                    <a:pt x="146875" y="91059"/>
                  </a:lnTo>
                  <a:lnTo>
                    <a:pt x="146875" y="101918"/>
                  </a:lnTo>
                  <a:close/>
                  <a:moveTo>
                    <a:pt x="0" y="101918"/>
                  </a:moveTo>
                  <a:lnTo>
                    <a:pt x="62198" y="101918"/>
                  </a:lnTo>
                  <a:lnTo>
                    <a:pt x="62198" y="91059"/>
                  </a:lnTo>
                  <a:lnTo>
                    <a:pt x="0" y="91059"/>
                  </a:lnTo>
                  <a:lnTo>
                    <a:pt x="0" y="101918"/>
                  </a:lnTo>
                  <a:close/>
                  <a:moveTo>
                    <a:pt x="60769" y="33623"/>
                  </a:moveTo>
                  <a:lnTo>
                    <a:pt x="222980" y="33623"/>
                  </a:lnTo>
                  <a:lnTo>
                    <a:pt x="222980" y="22765"/>
                  </a:lnTo>
                  <a:lnTo>
                    <a:pt x="60769" y="22765"/>
                  </a:lnTo>
                  <a:lnTo>
                    <a:pt x="60769" y="33623"/>
                  </a:lnTo>
                  <a:close/>
                  <a:moveTo>
                    <a:pt x="190500" y="0"/>
                  </a:moveTo>
                  <a:lnTo>
                    <a:pt x="190500" y="10858"/>
                  </a:lnTo>
                  <a:lnTo>
                    <a:pt x="222980" y="10858"/>
                  </a:lnTo>
                  <a:lnTo>
                    <a:pt x="222980" y="0"/>
                  </a:lnTo>
                  <a:lnTo>
                    <a:pt x="190500" y="0"/>
                  </a:lnTo>
                  <a:close/>
                  <a:moveTo>
                    <a:pt x="137350" y="56388"/>
                  </a:moveTo>
                  <a:lnTo>
                    <a:pt x="222980" y="56388"/>
                  </a:lnTo>
                  <a:lnTo>
                    <a:pt x="222980" y="45529"/>
                  </a:lnTo>
                  <a:lnTo>
                    <a:pt x="137350" y="45529"/>
                  </a:lnTo>
                  <a:lnTo>
                    <a:pt x="137350" y="56388"/>
                  </a:lnTo>
                  <a:close/>
                  <a:moveTo>
                    <a:pt x="196882" y="79153"/>
                  </a:moveTo>
                  <a:lnTo>
                    <a:pt x="222885" y="79153"/>
                  </a:lnTo>
                  <a:lnTo>
                    <a:pt x="222885" y="68294"/>
                  </a:lnTo>
                  <a:lnTo>
                    <a:pt x="196882" y="68294"/>
                  </a:lnTo>
                  <a:lnTo>
                    <a:pt x="196882" y="79153"/>
                  </a:lnTo>
                  <a:close/>
                  <a:moveTo>
                    <a:pt x="75057" y="101918"/>
                  </a:moveTo>
                  <a:lnTo>
                    <a:pt x="139065" y="101918"/>
                  </a:lnTo>
                  <a:lnTo>
                    <a:pt x="139065" y="91059"/>
                  </a:lnTo>
                  <a:lnTo>
                    <a:pt x="75057" y="91059"/>
                  </a:lnTo>
                  <a:lnTo>
                    <a:pt x="75057" y="101918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35" name="Google Shape;135;p6"/>
          <p:cNvSpPr/>
          <p:nvPr/>
        </p:nvSpPr>
        <p:spPr>
          <a:xfrm rot="5844200">
            <a:off x="8030548" y="2339312"/>
            <a:ext cx="2404301" cy="131859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7"/>
          <p:cNvSpPr txBox="1">
            <a:spLocks noGrp="1"/>
          </p:cNvSpPr>
          <p:nvPr>
            <p:ph type="title"/>
          </p:nvPr>
        </p:nvSpPr>
        <p:spPr>
          <a:xfrm>
            <a:off x="811975" y="1032900"/>
            <a:ext cx="2804400" cy="1006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38" name="Google Shape;138;p7"/>
          <p:cNvSpPr txBox="1">
            <a:spLocks noGrp="1"/>
          </p:cNvSpPr>
          <p:nvPr>
            <p:ph type="subTitle" idx="1"/>
          </p:nvPr>
        </p:nvSpPr>
        <p:spPr>
          <a:xfrm>
            <a:off x="811975" y="2039700"/>
            <a:ext cx="4294800" cy="207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139" name="Google Shape;139;p7"/>
          <p:cNvSpPr>
            <a:spLocks noGrp="1"/>
          </p:cNvSpPr>
          <p:nvPr>
            <p:ph type="pic" idx="2"/>
          </p:nvPr>
        </p:nvSpPr>
        <p:spPr>
          <a:xfrm>
            <a:off x="5668975" y="1076550"/>
            <a:ext cx="2990400" cy="2990400"/>
          </a:xfrm>
          <a:prstGeom prst="roundRect">
            <a:avLst>
              <a:gd name="adj" fmla="val 16667"/>
            </a:avLst>
          </a:prstGeom>
          <a:noFill/>
          <a:ln>
            <a:noFill/>
          </a:ln>
        </p:spPr>
      </p:sp>
      <p:sp>
        <p:nvSpPr>
          <p:cNvPr id="140" name="Google Shape;140;p7"/>
          <p:cNvSpPr/>
          <p:nvPr/>
        </p:nvSpPr>
        <p:spPr>
          <a:xfrm rot="-2381697">
            <a:off x="-1265120" y="-661594"/>
            <a:ext cx="3096202" cy="2008988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1" name="Google Shape;141;p7"/>
          <p:cNvSpPr/>
          <p:nvPr/>
        </p:nvSpPr>
        <p:spPr>
          <a:xfrm rot="-7296874">
            <a:off x="-735040" y="4231574"/>
            <a:ext cx="2036053" cy="1508864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42" name="Google Shape;142;p7"/>
          <p:cNvGrpSpPr/>
          <p:nvPr/>
        </p:nvGrpSpPr>
        <p:grpSpPr>
          <a:xfrm>
            <a:off x="65066" y="4373044"/>
            <a:ext cx="878158" cy="654532"/>
            <a:chOff x="1114425" y="4361211"/>
            <a:chExt cx="573023" cy="427101"/>
          </a:xfrm>
        </p:grpSpPr>
        <p:grpSp>
          <p:nvGrpSpPr>
            <p:cNvPr id="143" name="Google Shape;143;p7"/>
            <p:cNvGrpSpPr/>
            <p:nvPr/>
          </p:nvGrpSpPr>
          <p:grpSpPr>
            <a:xfrm>
              <a:off x="1114425" y="4361211"/>
              <a:ext cx="573023" cy="427101"/>
              <a:chOff x="1114425" y="4361211"/>
              <a:chExt cx="573023" cy="427101"/>
            </a:xfrm>
          </p:grpSpPr>
          <p:sp>
            <p:nvSpPr>
              <p:cNvPr id="144" name="Google Shape;144;p7"/>
              <p:cNvSpPr/>
              <p:nvPr/>
            </p:nvSpPr>
            <p:spPr>
              <a:xfrm>
                <a:off x="1241964" y="4361211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715"/>
                    </a:moveTo>
                    <a:lnTo>
                      <a:pt x="173450" y="42005"/>
                    </a:lnTo>
                    <a:cubicBezTo>
                      <a:pt x="178403" y="46958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35363B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5" name="Google Shape;145;p7"/>
              <p:cNvSpPr/>
              <p:nvPr/>
            </p:nvSpPr>
            <p:spPr>
              <a:xfrm>
                <a:off x="1178242" y="4425029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79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79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715"/>
                    </a:cubicBezTo>
                    <a:close/>
                  </a:path>
                </a:pathLst>
              </a:custGeom>
              <a:solidFill>
                <a:srgbClr val="42444F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146" name="Google Shape;146;p7"/>
              <p:cNvSpPr/>
              <p:nvPr/>
            </p:nvSpPr>
            <p:spPr>
              <a:xfrm>
                <a:off x="1114425" y="4488846"/>
                <a:ext cx="445484" cy="299466"/>
              </a:xfrm>
              <a:custGeom>
                <a:avLst/>
                <a:gdLst/>
                <a:ahLst/>
                <a:cxnLst/>
                <a:rect l="l" t="t" r="r" b="b"/>
                <a:pathLst>
                  <a:path w="445484" h="299466" extrusionOk="0">
                    <a:moveTo>
                      <a:pt x="139160" y="7620"/>
                    </a:moveTo>
                    <a:lnTo>
                      <a:pt x="173450" y="41910"/>
                    </a:lnTo>
                    <a:cubicBezTo>
                      <a:pt x="178403" y="46863"/>
                      <a:pt x="185166" y="49721"/>
                      <a:pt x="192215" y="49721"/>
                    </a:cubicBezTo>
                    <a:lnTo>
                      <a:pt x="419005" y="49721"/>
                    </a:lnTo>
                    <a:cubicBezTo>
                      <a:pt x="433673" y="49721"/>
                      <a:pt x="445484" y="61627"/>
                      <a:pt x="445484" y="76200"/>
                    </a:cubicBezTo>
                    <a:lnTo>
                      <a:pt x="445484" y="272987"/>
                    </a:lnTo>
                    <a:cubicBezTo>
                      <a:pt x="445484" y="287655"/>
                      <a:pt x="433578" y="299466"/>
                      <a:pt x="419005" y="299466"/>
                    </a:cubicBezTo>
                    <a:lnTo>
                      <a:pt x="26480" y="299466"/>
                    </a:lnTo>
                    <a:cubicBezTo>
                      <a:pt x="11811" y="299466"/>
                      <a:pt x="0" y="287560"/>
                      <a:pt x="0" y="272987"/>
                    </a:cubicBezTo>
                    <a:lnTo>
                      <a:pt x="0" y="26479"/>
                    </a:lnTo>
                    <a:cubicBezTo>
                      <a:pt x="0" y="11811"/>
                      <a:pt x="11906" y="0"/>
                      <a:pt x="26480" y="0"/>
                    </a:cubicBezTo>
                    <a:lnTo>
                      <a:pt x="120396" y="0"/>
                    </a:lnTo>
                    <a:cubicBezTo>
                      <a:pt x="127445" y="0"/>
                      <a:pt x="134207" y="2762"/>
                      <a:pt x="139160" y="7811"/>
                    </a:cubicBezTo>
                    <a:close/>
                  </a:path>
                </a:pathLst>
              </a:custGeom>
              <a:solidFill>
                <a:srgbClr val="6F708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147" name="Google Shape;147;p7"/>
            <p:cNvSpPr/>
            <p:nvPr/>
          </p:nvSpPr>
          <p:spPr>
            <a:xfrm>
              <a:off x="1303210" y="4628965"/>
              <a:ext cx="68735" cy="82063"/>
            </a:xfrm>
            <a:custGeom>
              <a:avLst/>
              <a:gdLst/>
              <a:ahLst/>
              <a:cxnLst/>
              <a:rect l="l" t="t" r="r" b="b"/>
              <a:pathLst>
                <a:path w="68735" h="82063" extrusionOk="0">
                  <a:moveTo>
                    <a:pt x="0" y="6471"/>
                  </a:moveTo>
                  <a:lnTo>
                    <a:pt x="0" y="75527"/>
                  </a:lnTo>
                  <a:cubicBezTo>
                    <a:pt x="0" y="80575"/>
                    <a:pt x="5524" y="83719"/>
                    <a:pt x="9811" y="81147"/>
                  </a:cubicBezTo>
                  <a:lnTo>
                    <a:pt x="65532" y="48095"/>
                  </a:lnTo>
                  <a:cubicBezTo>
                    <a:pt x="69723" y="45619"/>
                    <a:pt x="69818" y="39618"/>
                    <a:pt x="65723" y="37046"/>
                  </a:cubicBezTo>
                  <a:lnTo>
                    <a:pt x="10001" y="1042"/>
                  </a:lnTo>
                  <a:cubicBezTo>
                    <a:pt x="5715" y="-1721"/>
                    <a:pt x="0" y="1327"/>
                    <a:pt x="0" y="6471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50" name="Google Shape;150;p8"/>
          <p:cNvSpPr/>
          <p:nvPr/>
        </p:nvSpPr>
        <p:spPr>
          <a:xfrm rot="-3263452" flipH="1">
            <a:off x="5847147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1" name="Google Shape;151;p8"/>
          <p:cNvSpPr/>
          <p:nvPr/>
        </p:nvSpPr>
        <p:spPr>
          <a:xfrm rot="460623" flipH="1">
            <a:off x="6387251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8"/>
          <p:cNvSpPr/>
          <p:nvPr/>
        </p:nvSpPr>
        <p:spPr>
          <a:xfrm rot="-4592116" flipH="1">
            <a:off x="6189" y="113200"/>
            <a:ext cx="642877" cy="51982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155" name="Google Shape;155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56" name="Google Shape;156;p9"/>
          <p:cNvSpPr/>
          <p:nvPr/>
        </p:nvSpPr>
        <p:spPr>
          <a:xfrm rot="3263452">
            <a:off x="-163955" y="3927927"/>
            <a:ext cx="2997856" cy="2576292"/>
          </a:xfrm>
          <a:custGeom>
            <a:avLst/>
            <a:gdLst/>
            <a:ahLst/>
            <a:cxnLst/>
            <a:rect l="l" t="t" r="r" b="b"/>
            <a:pathLst>
              <a:path w="38869" h="30330" extrusionOk="0">
                <a:moveTo>
                  <a:pt x="24297" y="1"/>
                </a:moveTo>
                <a:cubicBezTo>
                  <a:pt x="23576" y="1"/>
                  <a:pt x="22813" y="81"/>
                  <a:pt x="22018" y="271"/>
                </a:cubicBezTo>
                <a:cubicBezTo>
                  <a:pt x="16904" y="1494"/>
                  <a:pt x="14626" y="5778"/>
                  <a:pt x="11611" y="8671"/>
                </a:cubicBezTo>
                <a:cubicBezTo>
                  <a:pt x="10032" y="10186"/>
                  <a:pt x="7766" y="10684"/>
                  <a:pt x="5916" y="11826"/>
                </a:cubicBezTo>
                <a:cubicBezTo>
                  <a:pt x="0" y="15481"/>
                  <a:pt x="539" y="24197"/>
                  <a:pt x="4874" y="27639"/>
                </a:cubicBezTo>
                <a:cubicBezTo>
                  <a:pt x="7150" y="29445"/>
                  <a:pt x="9815" y="30330"/>
                  <a:pt x="12976" y="30330"/>
                </a:cubicBezTo>
                <a:cubicBezTo>
                  <a:pt x="15025" y="30330"/>
                  <a:pt x="17282" y="29958"/>
                  <a:pt x="19778" y="29225"/>
                </a:cubicBezTo>
                <a:cubicBezTo>
                  <a:pt x="26123" y="27360"/>
                  <a:pt x="30656" y="26268"/>
                  <a:pt x="34763" y="20412"/>
                </a:cubicBezTo>
                <a:cubicBezTo>
                  <a:pt x="38869" y="14558"/>
                  <a:pt x="35544" y="6859"/>
                  <a:pt x="30907" y="2368"/>
                </a:cubicBezTo>
                <a:cubicBezTo>
                  <a:pt x="30907" y="2368"/>
                  <a:pt x="28215" y="1"/>
                  <a:pt x="24297" y="1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7" name="Google Shape;157;p9"/>
          <p:cNvSpPr/>
          <p:nvPr/>
        </p:nvSpPr>
        <p:spPr>
          <a:xfrm rot="-460623">
            <a:off x="-1793263" y="-1517085"/>
            <a:ext cx="4087061" cy="3304707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8" name="Google Shape;158;p9"/>
          <p:cNvSpPr/>
          <p:nvPr/>
        </p:nvSpPr>
        <p:spPr>
          <a:xfrm rot="4592047">
            <a:off x="7797256" y="593203"/>
            <a:ext cx="1475158" cy="1192809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"/>
          <p:cNvSpPr txBox="1">
            <a:spLocks noGrp="1"/>
          </p:cNvSpPr>
          <p:nvPr>
            <p:ph type="title"/>
          </p:nvPr>
        </p:nvSpPr>
        <p:spPr>
          <a:xfrm>
            <a:off x="720000" y="4014450"/>
            <a:ext cx="7704000" cy="572700"/>
          </a:xfrm>
          <a:prstGeom prst="rect">
            <a:avLst/>
          </a:prstGeom>
          <a:solidFill>
            <a:schemeClr val="accent2"/>
          </a:solidFill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>
                <a:solidFill>
                  <a:schemeClr val="lt1"/>
                </a:solidFill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242" name="Google Shape;242;p13"/>
          <p:cNvSpPr txBox="1">
            <a:spLocks noGrp="1"/>
          </p:cNvSpPr>
          <p:nvPr>
            <p:ph type="title" idx="2" hasCustomPrompt="1"/>
          </p:nvPr>
        </p:nvSpPr>
        <p:spPr>
          <a:xfrm>
            <a:off x="110097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3" name="Google Shape;243;p13"/>
          <p:cNvSpPr txBox="1">
            <a:spLocks noGrp="1"/>
          </p:cNvSpPr>
          <p:nvPr>
            <p:ph type="title" idx="3" hasCustomPrompt="1"/>
          </p:nvPr>
        </p:nvSpPr>
        <p:spPr>
          <a:xfrm>
            <a:off x="110097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4" name="Google Shape;244;p13"/>
          <p:cNvSpPr txBox="1">
            <a:spLocks noGrp="1"/>
          </p:cNvSpPr>
          <p:nvPr>
            <p:ph type="title" idx="4" hasCustomPrompt="1"/>
          </p:nvPr>
        </p:nvSpPr>
        <p:spPr>
          <a:xfrm>
            <a:off x="3419250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5" name="Google Shape;245;p13"/>
          <p:cNvSpPr txBox="1">
            <a:spLocks noGrp="1"/>
          </p:cNvSpPr>
          <p:nvPr>
            <p:ph type="title" idx="5" hasCustomPrompt="1"/>
          </p:nvPr>
        </p:nvSpPr>
        <p:spPr>
          <a:xfrm>
            <a:off x="3419250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6" name="Google Shape;246;p13"/>
          <p:cNvSpPr txBox="1">
            <a:spLocks noGrp="1"/>
          </p:cNvSpPr>
          <p:nvPr>
            <p:ph type="title" idx="6" hasCustomPrompt="1"/>
          </p:nvPr>
        </p:nvSpPr>
        <p:spPr>
          <a:xfrm>
            <a:off x="5737525" y="120337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7" name="Google Shape;247;p13"/>
          <p:cNvSpPr txBox="1">
            <a:spLocks noGrp="1"/>
          </p:cNvSpPr>
          <p:nvPr>
            <p:ph type="title" idx="7" hasCustomPrompt="1"/>
          </p:nvPr>
        </p:nvSpPr>
        <p:spPr>
          <a:xfrm>
            <a:off x="5737525" y="2789203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248" name="Google Shape;248;p13"/>
          <p:cNvSpPr txBox="1">
            <a:spLocks noGrp="1"/>
          </p:cNvSpPr>
          <p:nvPr>
            <p:ph type="subTitle" idx="1"/>
          </p:nvPr>
        </p:nvSpPr>
        <p:spPr>
          <a:xfrm>
            <a:off x="110097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49" name="Google Shape;249;p13"/>
          <p:cNvSpPr txBox="1">
            <a:spLocks noGrp="1"/>
          </p:cNvSpPr>
          <p:nvPr>
            <p:ph type="subTitle" idx="8"/>
          </p:nvPr>
        </p:nvSpPr>
        <p:spPr>
          <a:xfrm>
            <a:off x="3419250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0" name="Google Shape;250;p13"/>
          <p:cNvSpPr txBox="1">
            <a:spLocks noGrp="1"/>
          </p:cNvSpPr>
          <p:nvPr>
            <p:ph type="subTitle" idx="9"/>
          </p:nvPr>
        </p:nvSpPr>
        <p:spPr>
          <a:xfrm>
            <a:off x="5737525" y="1912475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1" name="Google Shape;251;p13"/>
          <p:cNvSpPr txBox="1">
            <a:spLocks noGrp="1"/>
          </p:cNvSpPr>
          <p:nvPr>
            <p:ph type="subTitle" idx="13"/>
          </p:nvPr>
        </p:nvSpPr>
        <p:spPr>
          <a:xfrm>
            <a:off x="110097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2" name="Google Shape;252;p13"/>
          <p:cNvSpPr txBox="1">
            <a:spLocks noGrp="1"/>
          </p:cNvSpPr>
          <p:nvPr>
            <p:ph type="subTitle" idx="14"/>
          </p:nvPr>
        </p:nvSpPr>
        <p:spPr>
          <a:xfrm>
            <a:off x="3419250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3" name="Google Shape;253;p13"/>
          <p:cNvSpPr txBox="1">
            <a:spLocks noGrp="1"/>
          </p:cNvSpPr>
          <p:nvPr>
            <p:ph type="subTitle" idx="15"/>
          </p:nvPr>
        </p:nvSpPr>
        <p:spPr>
          <a:xfrm>
            <a:off x="5737525" y="3498350"/>
            <a:ext cx="2305500" cy="75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18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Raleway"/>
              <a:buNone/>
              <a:defRPr sz="2400" b="1"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endParaRPr/>
          </a:p>
        </p:txBody>
      </p:sp>
      <p:sp>
        <p:nvSpPr>
          <p:cNvPr id="254" name="Google Shape;254;p13"/>
          <p:cNvSpPr/>
          <p:nvPr/>
        </p:nvSpPr>
        <p:spPr>
          <a:xfrm rot="8819869" flipH="1">
            <a:off x="7035528" y="3933627"/>
            <a:ext cx="3158468" cy="2509642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5" name="Google Shape;255;p13"/>
          <p:cNvSpPr/>
          <p:nvPr/>
        </p:nvSpPr>
        <p:spPr>
          <a:xfrm rot="-3657034" flipH="1">
            <a:off x="-1336268" y="-858934"/>
            <a:ext cx="2746020" cy="1921695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56" name="Google Shape;256;p13"/>
          <p:cNvGrpSpPr/>
          <p:nvPr/>
        </p:nvGrpSpPr>
        <p:grpSpPr>
          <a:xfrm>
            <a:off x="8114970" y="266839"/>
            <a:ext cx="829992" cy="750888"/>
            <a:chOff x="8114596" y="445039"/>
            <a:chExt cx="633002" cy="572716"/>
          </a:xfrm>
        </p:grpSpPr>
        <p:grpSp>
          <p:nvGrpSpPr>
            <p:cNvPr id="257" name="Google Shape;257;p13"/>
            <p:cNvGrpSpPr/>
            <p:nvPr/>
          </p:nvGrpSpPr>
          <p:grpSpPr>
            <a:xfrm>
              <a:off x="8114596" y="445039"/>
              <a:ext cx="633002" cy="572716"/>
              <a:chOff x="7189660" y="520827"/>
              <a:chExt cx="598074" cy="541115"/>
            </a:xfrm>
          </p:grpSpPr>
          <p:sp>
            <p:nvSpPr>
              <p:cNvPr id="258" name="Google Shape;258;p13"/>
              <p:cNvSpPr/>
              <p:nvPr/>
            </p:nvSpPr>
            <p:spPr>
              <a:xfrm>
                <a:off x="7189660" y="520827"/>
                <a:ext cx="598074" cy="541115"/>
              </a:xfrm>
              <a:custGeom>
                <a:avLst/>
                <a:gdLst/>
                <a:ahLst/>
                <a:cxnLst/>
                <a:rect l="l" t="t" r="r" b="b"/>
                <a:pathLst>
                  <a:path w="598074" h="541115" extrusionOk="0">
                    <a:moveTo>
                      <a:pt x="557022" y="0"/>
                    </a:moveTo>
                    <a:cubicBezTo>
                      <a:pt x="579695" y="0"/>
                      <a:pt x="598075" y="18380"/>
                      <a:pt x="598075" y="41053"/>
                    </a:cubicBezTo>
                    <a:lnTo>
                      <a:pt x="598075" y="500063"/>
                    </a:lnTo>
                    <a:cubicBezTo>
                      <a:pt x="598075" y="522735"/>
                      <a:pt x="579695" y="541115"/>
                      <a:pt x="557022" y="541115"/>
                    </a:cubicBezTo>
                    <a:lnTo>
                      <a:pt x="41053" y="541115"/>
                    </a:lnTo>
                    <a:cubicBezTo>
                      <a:pt x="18380" y="541115"/>
                      <a:pt x="0" y="522735"/>
                      <a:pt x="0" y="500063"/>
                    </a:cubicBezTo>
                    <a:lnTo>
                      <a:pt x="0" y="41053"/>
                    </a:lnTo>
                    <a:cubicBezTo>
                      <a:pt x="0" y="18380"/>
                      <a:pt x="18380" y="0"/>
                      <a:pt x="41053" y="0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59" name="Google Shape;259;p13"/>
              <p:cNvGrpSpPr/>
              <p:nvPr/>
            </p:nvGrpSpPr>
            <p:grpSpPr>
              <a:xfrm>
                <a:off x="7579137" y="551973"/>
                <a:ext cx="164782" cy="41529"/>
                <a:chOff x="7579137" y="551973"/>
                <a:chExt cx="164782" cy="41529"/>
              </a:xfrm>
            </p:grpSpPr>
            <p:sp>
              <p:nvSpPr>
                <p:cNvPr id="260" name="Google Shape;260;p13"/>
                <p:cNvSpPr/>
                <p:nvPr/>
              </p:nvSpPr>
              <p:spPr>
                <a:xfrm>
                  <a:off x="7702391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1" name="Google Shape;261;p13"/>
                <p:cNvSpPr/>
                <p:nvPr/>
              </p:nvSpPr>
              <p:spPr>
                <a:xfrm>
                  <a:off x="7640764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62" name="Google Shape;262;p13"/>
                <p:cNvSpPr/>
                <p:nvPr/>
              </p:nvSpPr>
              <p:spPr>
                <a:xfrm>
                  <a:off x="7579137" y="551973"/>
                  <a:ext cx="41528" cy="415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528" h="41529" extrusionOk="0">
                      <a:moveTo>
                        <a:pt x="41529" y="20765"/>
                      </a:moveTo>
                      <a:cubicBezTo>
                        <a:pt x="41529" y="32290"/>
                        <a:pt x="32195" y="41529"/>
                        <a:pt x="20764" y="41529"/>
                      </a:cubicBezTo>
                      <a:cubicBezTo>
                        <a:pt x="9334" y="41529"/>
                        <a:pt x="0" y="32195"/>
                        <a:pt x="0" y="20765"/>
                      </a:cubicBezTo>
                      <a:cubicBezTo>
                        <a:pt x="0" y="9335"/>
                        <a:pt x="9334" y="0"/>
                        <a:pt x="20764" y="0"/>
                      </a:cubicBezTo>
                      <a:cubicBezTo>
                        <a:pt x="32195" y="0"/>
                        <a:pt x="41529" y="9335"/>
                        <a:pt x="41529" y="20765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</p:grpSp>
        <p:grpSp>
          <p:nvGrpSpPr>
            <p:cNvPr id="263" name="Google Shape;263;p13"/>
            <p:cNvGrpSpPr/>
            <p:nvPr/>
          </p:nvGrpSpPr>
          <p:grpSpPr>
            <a:xfrm>
              <a:off x="8184962" y="619646"/>
              <a:ext cx="498115" cy="257273"/>
              <a:chOff x="7256144" y="685800"/>
              <a:chExt cx="470630" cy="243077"/>
            </a:xfrm>
          </p:grpSpPr>
          <p:sp>
            <p:nvSpPr>
              <p:cNvPr id="264" name="Google Shape;264;p13"/>
              <p:cNvSpPr/>
              <p:nvPr/>
            </p:nvSpPr>
            <p:spPr>
              <a:xfrm>
                <a:off x="7256144" y="694753"/>
                <a:ext cx="218503" cy="218217"/>
              </a:xfrm>
              <a:custGeom>
                <a:avLst/>
                <a:gdLst/>
                <a:ahLst/>
                <a:cxnLst/>
                <a:rect l="l" t="t" r="r" b="b"/>
                <a:pathLst>
                  <a:path w="218503" h="218217" extrusionOk="0">
                    <a:moveTo>
                      <a:pt x="216598" y="129540"/>
                    </a:moveTo>
                    <a:cubicBezTo>
                      <a:pt x="217837" y="122968"/>
                      <a:pt x="218504" y="116110"/>
                      <a:pt x="218504" y="109156"/>
                    </a:cubicBezTo>
                    <a:cubicBezTo>
                      <a:pt x="218504" y="102203"/>
                      <a:pt x="217837" y="95440"/>
                      <a:pt x="216598" y="88773"/>
                    </a:cubicBezTo>
                    <a:lnTo>
                      <a:pt x="181261" y="88773"/>
                    </a:lnTo>
                    <a:cubicBezTo>
                      <a:pt x="179641" y="83058"/>
                      <a:pt x="177451" y="77724"/>
                      <a:pt x="174593" y="72676"/>
                    </a:cubicBezTo>
                    <a:lnTo>
                      <a:pt x="199549" y="47720"/>
                    </a:lnTo>
                    <a:cubicBezTo>
                      <a:pt x="191834" y="36385"/>
                      <a:pt x="182118" y="26670"/>
                      <a:pt x="170783" y="18955"/>
                    </a:cubicBezTo>
                    <a:lnTo>
                      <a:pt x="145732" y="44005"/>
                    </a:lnTo>
                    <a:cubicBezTo>
                      <a:pt x="140684" y="41148"/>
                      <a:pt x="135255" y="38957"/>
                      <a:pt x="129635" y="37338"/>
                    </a:cubicBezTo>
                    <a:lnTo>
                      <a:pt x="129635" y="1905"/>
                    </a:lnTo>
                    <a:cubicBezTo>
                      <a:pt x="123063" y="667"/>
                      <a:pt x="116205" y="0"/>
                      <a:pt x="109252" y="0"/>
                    </a:cubicBezTo>
                    <a:cubicBezTo>
                      <a:pt x="102298" y="0"/>
                      <a:pt x="95536" y="667"/>
                      <a:pt x="88868" y="1905"/>
                    </a:cubicBezTo>
                    <a:lnTo>
                      <a:pt x="88868" y="37338"/>
                    </a:lnTo>
                    <a:cubicBezTo>
                      <a:pt x="83154" y="38957"/>
                      <a:pt x="77819" y="41148"/>
                      <a:pt x="72771" y="44005"/>
                    </a:cubicBezTo>
                    <a:lnTo>
                      <a:pt x="47720" y="18955"/>
                    </a:lnTo>
                    <a:cubicBezTo>
                      <a:pt x="36386" y="26670"/>
                      <a:pt x="26670" y="36481"/>
                      <a:pt x="18955" y="47720"/>
                    </a:cubicBezTo>
                    <a:lnTo>
                      <a:pt x="43910" y="72676"/>
                    </a:lnTo>
                    <a:cubicBezTo>
                      <a:pt x="41053" y="77724"/>
                      <a:pt x="38862" y="83153"/>
                      <a:pt x="37243" y="88773"/>
                    </a:cubicBezTo>
                    <a:lnTo>
                      <a:pt x="1905" y="88773"/>
                    </a:lnTo>
                    <a:cubicBezTo>
                      <a:pt x="667" y="95345"/>
                      <a:pt x="0" y="102203"/>
                      <a:pt x="0" y="109156"/>
                    </a:cubicBezTo>
                    <a:cubicBezTo>
                      <a:pt x="0" y="116110"/>
                      <a:pt x="667" y="122873"/>
                      <a:pt x="1905" y="129540"/>
                    </a:cubicBezTo>
                    <a:lnTo>
                      <a:pt x="37243" y="129540"/>
                    </a:lnTo>
                    <a:cubicBezTo>
                      <a:pt x="38862" y="135255"/>
                      <a:pt x="41053" y="140589"/>
                      <a:pt x="43910" y="145637"/>
                    </a:cubicBezTo>
                    <a:lnTo>
                      <a:pt x="18955" y="170593"/>
                    </a:lnTo>
                    <a:cubicBezTo>
                      <a:pt x="26670" y="181928"/>
                      <a:pt x="36386" y="191643"/>
                      <a:pt x="47720" y="199358"/>
                    </a:cubicBezTo>
                    <a:lnTo>
                      <a:pt x="72771" y="174308"/>
                    </a:lnTo>
                    <a:cubicBezTo>
                      <a:pt x="77819" y="177165"/>
                      <a:pt x="83248" y="179356"/>
                      <a:pt x="88868" y="180975"/>
                    </a:cubicBezTo>
                    <a:lnTo>
                      <a:pt x="88868" y="216313"/>
                    </a:lnTo>
                    <a:cubicBezTo>
                      <a:pt x="95441" y="217551"/>
                      <a:pt x="102298" y="218218"/>
                      <a:pt x="109252" y="218218"/>
                    </a:cubicBezTo>
                    <a:cubicBezTo>
                      <a:pt x="116205" y="218218"/>
                      <a:pt x="122968" y="217551"/>
                      <a:pt x="129635" y="216313"/>
                    </a:cubicBezTo>
                    <a:lnTo>
                      <a:pt x="129635" y="180975"/>
                    </a:lnTo>
                    <a:cubicBezTo>
                      <a:pt x="135350" y="179356"/>
                      <a:pt x="140684" y="177070"/>
                      <a:pt x="145732" y="174308"/>
                    </a:cubicBezTo>
                    <a:lnTo>
                      <a:pt x="170783" y="199358"/>
                    </a:lnTo>
                    <a:cubicBezTo>
                      <a:pt x="182118" y="191643"/>
                      <a:pt x="191834" y="181928"/>
                      <a:pt x="199549" y="170593"/>
                    </a:cubicBezTo>
                    <a:lnTo>
                      <a:pt x="174593" y="145542"/>
                    </a:lnTo>
                    <a:cubicBezTo>
                      <a:pt x="177451" y="140494"/>
                      <a:pt x="179641" y="135064"/>
                      <a:pt x="181261" y="129445"/>
                    </a:cubicBezTo>
                    <a:lnTo>
                      <a:pt x="216598" y="129445"/>
                    </a:lnTo>
                    <a:close/>
                    <a:moveTo>
                      <a:pt x="109252" y="131255"/>
                    </a:moveTo>
                    <a:cubicBezTo>
                      <a:pt x="97060" y="131255"/>
                      <a:pt x="87249" y="121349"/>
                      <a:pt x="87249" y="109252"/>
                    </a:cubicBezTo>
                    <a:cubicBezTo>
                      <a:pt x="87249" y="97155"/>
                      <a:pt x="97155" y="87249"/>
                      <a:pt x="109252" y="87249"/>
                    </a:cubicBezTo>
                    <a:cubicBezTo>
                      <a:pt x="121348" y="87249"/>
                      <a:pt x="131255" y="97155"/>
                      <a:pt x="131255" y="109252"/>
                    </a:cubicBezTo>
                    <a:cubicBezTo>
                      <a:pt x="131255" y="121349"/>
                      <a:pt x="121348" y="131255"/>
                      <a:pt x="109252" y="131255"/>
                    </a:cubicBez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265" name="Google Shape;265;p13"/>
              <p:cNvGrpSpPr/>
              <p:nvPr/>
            </p:nvGrpSpPr>
            <p:grpSpPr>
              <a:xfrm>
                <a:off x="7512843" y="685800"/>
                <a:ext cx="213931" cy="243077"/>
                <a:chOff x="7512843" y="685800"/>
                <a:chExt cx="213931" cy="243077"/>
              </a:xfrm>
            </p:grpSpPr>
            <p:grpSp>
              <p:nvGrpSpPr>
                <p:cNvPr id="266" name="Google Shape;266;p13"/>
                <p:cNvGrpSpPr/>
                <p:nvPr/>
              </p:nvGrpSpPr>
              <p:grpSpPr>
                <a:xfrm>
                  <a:off x="7512843" y="836580"/>
                  <a:ext cx="213931" cy="92297"/>
                  <a:chOff x="7512843" y="836580"/>
                  <a:chExt cx="213931" cy="92297"/>
                </a:xfrm>
              </p:grpSpPr>
              <p:sp>
                <p:nvSpPr>
                  <p:cNvPr id="267" name="Google Shape;267;p13"/>
                  <p:cNvSpPr/>
                  <p:nvPr/>
                </p:nvSpPr>
                <p:spPr>
                  <a:xfrm>
                    <a:off x="7512843" y="85601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68" name="Google Shape;268;p13"/>
                  <p:cNvSpPr/>
                  <p:nvPr/>
                </p:nvSpPr>
                <p:spPr>
                  <a:xfrm>
                    <a:off x="7512843" y="83658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69" name="Google Shape;269;p13"/>
                <p:cNvGrpSpPr/>
                <p:nvPr/>
              </p:nvGrpSpPr>
              <p:grpSpPr>
                <a:xfrm>
                  <a:off x="7512843" y="761238"/>
                  <a:ext cx="213931" cy="92296"/>
                  <a:chOff x="7512843" y="761238"/>
                  <a:chExt cx="213931" cy="92296"/>
                </a:xfrm>
              </p:grpSpPr>
              <p:sp>
                <p:nvSpPr>
                  <p:cNvPr id="270" name="Google Shape;270;p13"/>
                  <p:cNvSpPr/>
                  <p:nvPr/>
                </p:nvSpPr>
                <p:spPr>
                  <a:xfrm>
                    <a:off x="7512843" y="780668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9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9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1" name="Google Shape;271;p13"/>
                  <p:cNvSpPr/>
                  <p:nvPr/>
                </p:nvSpPr>
                <p:spPr>
                  <a:xfrm>
                    <a:off x="7512843" y="761238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72" name="Google Shape;272;p13"/>
                <p:cNvGrpSpPr/>
                <p:nvPr/>
              </p:nvGrpSpPr>
              <p:grpSpPr>
                <a:xfrm>
                  <a:off x="7512843" y="685800"/>
                  <a:ext cx="213931" cy="92297"/>
                  <a:chOff x="7512843" y="685800"/>
                  <a:chExt cx="213931" cy="92297"/>
                </a:xfrm>
              </p:grpSpPr>
              <p:sp>
                <p:nvSpPr>
                  <p:cNvPr id="273" name="Google Shape;273;p13"/>
                  <p:cNvSpPr/>
                  <p:nvPr/>
                </p:nvSpPr>
                <p:spPr>
                  <a:xfrm>
                    <a:off x="7512843" y="705231"/>
                    <a:ext cx="213931" cy="72866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72866" extrusionOk="0">
                        <a:moveTo>
                          <a:pt x="0" y="0"/>
                        </a:moveTo>
                        <a:lnTo>
                          <a:pt x="0" y="53435"/>
                        </a:lnTo>
                        <a:cubicBezTo>
                          <a:pt x="0" y="64198"/>
                          <a:pt x="47911" y="72866"/>
                          <a:pt x="106966" y="72866"/>
                        </a:cubicBezTo>
                        <a:cubicBezTo>
                          <a:pt x="166021" y="72866"/>
                          <a:pt x="213932" y="64198"/>
                          <a:pt x="213932" y="53435"/>
                        </a:cubicBezTo>
                        <a:lnTo>
                          <a:pt x="213932" y="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74" name="Google Shape;274;p13"/>
                  <p:cNvSpPr/>
                  <p:nvPr/>
                </p:nvSpPr>
                <p:spPr>
                  <a:xfrm>
                    <a:off x="7512843" y="685800"/>
                    <a:ext cx="213931" cy="38861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3931" h="38861" extrusionOk="0">
                        <a:moveTo>
                          <a:pt x="213932" y="19431"/>
                        </a:moveTo>
                        <a:cubicBezTo>
                          <a:pt x="213932" y="30162"/>
                          <a:pt x="166042" y="38862"/>
                          <a:pt x="106966" y="38862"/>
                        </a:cubicBezTo>
                        <a:cubicBezTo>
                          <a:pt x="47891" y="38862"/>
                          <a:pt x="1" y="30162"/>
                          <a:pt x="1" y="19431"/>
                        </a:cubicBezTo>
                        <a:cubicBezTo>
                          <a:pt x="1" y="8700"/>
                          <a:pt x="47891" y="0"/>
                          <a:pt x="106966" y="0"/>
                        </a:cubicBezTo>
                        <a:cubicBezTo>
                          <a:pt x="166042" y="0"/>
                          <a:pt x="213932" y="8700"/>
                          <a:pt x="213932" y="19431"/>
                        </a:cubicBezTo>
                        <a:close/>
                      </a:path>
                    </a:pathLst>
                  </a:custGeom>
                  <a:solidFill>
                    <a:schemeClr val="accent4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</p:grpSp>
      <p:sp>
        <p:nvSpPr>
          <p:cNvPr id="275" name="Google Shape;275;p13"/>
          <p:cNvSpPr/>
          <p:nvPr/>
        </p:nvSpPr>
        <p:spPr>
          <a:xfrm>
            <a:off x="62832" y="4828541"/>
            <a:ext cx="734045" cy="45268"/>
          </a:xfrm>
          <a:custGeom>
            <a:avLst/>
            <a:gdLst/>
            <a:ahLst/>
            <a:cxnLst/>
            <a:rect l="l" t="t" r="r" b="b"/>
            <a:pathLst>
              <a:path w="824770" h="50863" extrusionOk="0">
                <a:moveTo>
                  <a:pt x="799338" y="50863"/>
                </a:moveTo>
                <a:lnTo>
                  <a:pt x="25432" y="50863"/>
                </a:lnTo>
                <a:cubicBezTo>
                  <a:pt x="11430" y="50863"/>
                  <a:pt x="0" y="39433"/>
                  <a:pt x="0" y="25432"/>
                </a:cubicBezTo>
                <a:lnTo>
                  <a:pt x="0" y="25432"/>
                </a:lnTo>
                <a:cubicBezTo>
                  <a:pt x="0" y="11430"/>
                  <a:pt x="11430" y="0"/>
                  <a:pt x="25432" y="0"/>
                </a:cubicBezTo>
                <a:lnTo>
                  <a:pt x="799338" y="0"/>
                </a:lnTo>
                <a:cubicBezTo>
                  <a:pt x="813339" y="0"/>
                  <a:pt x="824770" y="11430"/>
                  <a:pt x="824770" y="25432"/>
                </a:cubicBezTo>
                <a:lnTo>
                  <a:pt x="824770" y="25432"/>
                </a:lnTo>
                <a:cubicBezTo>
                  <a:pt x="824770" y="39433"/>
                  <a:pt x="813339" y="50863"/>
                  <a:pt x="799338" y="50863"/>
                </a:cubicBez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grpSp>
        <p:nvGrpSpPr>
          <p:cNvPr id="276" name="Google Shape;276;p13"/>
          <p:cNvGrpSpPr/>
          <p:nvPr/>
        </p:nvGrpSpPr>
        <p:grpSpPr>
          <a:xfrm>
            <a:off x="103395" y="3891186"/>
            <a:ext cx="668783" cy="959747"/>
            <a:chOff x="10519314" y="4728596"/>
            <a:chExt cx="751780" cy="1078731"/>
          </a:xfrm>
        </p:grpSpPr>
        <p:grpSp>
          <p:nvGrpSpPr>
            <p:cNvPr id="277" name="Google Shape;277;p13"/>
            <p:cNvGrpSpPr/>
            <p:nvPr/>
          </p:nvGrpSpPr>
          <p:grpSpPr>
            <a:xfrm>
              <a:off x="10519314" y="4728596"/>
              <a:ext cx="626662" cy="1078731"/>
              <a:chOff x="10519314" y="4728596"/>
              <a:chExt cx="626662" cy="1078731"/>
            </a:xfrm>
          </p:grpSpPr>
          <p:grpSp>
            <p:nvGrpSpPr>
              <p:cNvPr id="278" name="Google Shape;278;p13"/>
              <p:cNvGrpSpPr/>
              <p:nvPr/>
            </p:nvGrpSpPr>
            <p:grpSpPr>
              <a:xfrm>
                <a:off x="10903220" y="4888205"/>
                <a:ext cx="242756" cy="919122"/>
                <a:chOff x="10903220" y="4888205"/>
                <a:chExt cx="242756" cy="919122"/>
              </a:xfrm>
            </p:grpSpPr>
            <p:sp>
              <p:nvSpPr>
                <p:cNvPr id="279" name="Google Shape;279;p13"/>
                <p:cNvSpPr/>
                <p:nvPr/>
              </p:nvSpPr>
              <p:spPr>
                <a:xfrm rot="-447735">
                  <a:off x="10961814" y="4892503"/>
                  <a:ext cx="125567" cy="9105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444" h="909637" extrusionOk="0">
                      <a:moveTo>
                        <a:pt x="0" y="0"/>
                      </a:moveTo>
                      <a:lnTo>
                        <a:pt x="125445" y="0"/>
                      </a:lnTo>
                      <a:lnTo>
                        <a:pt x="125445" y="909637"/>
                      </a:lnTo>
                      <a:lnTo>
                        <a:pt x="0" y="909637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0" name="Google Shape;280;p13"/>
                <p:cNvSpPr/>
                <p:nvPr/>
              </p:nvSpPr>
              <p:spPr>
                <a:xfrm>
                  <a:off x="10952422" y="4933194"/>
                  <a:ext cx="42088" cy="420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8" h="42088" extrusionOk="0">
                      <a:moveTo>
                        <a:pt x="41904" y="18282"/>
                      </a:moveTo>
                      <a:cubicBezTo>
                        <a:pt x="43428" y="29807"/>
                        <a:pt x="35331" y="40380"/>
                        <a:pt x="23806" y="41904"/>
                      </a:cubicBezTo>
                      <a:cubicBezTo>
                        <a:pt x="12281" y="43428"/>
                        <a:pt x="1709" y="35332"/>
                        <a:pt x="184" y="23806"/>
                      </a:cubicBezTo>
                      <a:cubicBezTo>
                        <a:pt x="-1340" y="12281"/>
                        <a:pt x="6756" y="1708"/>
                        <a:pt x="18282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1" name="Google Shape;281;p13"/>
                <p:cNvSpPr/>
                <p:nvPr/>
              </p:nvSpPr>
              <p:spPr>
                <a:xfrm>
                  <a:off x="10961186" y="5000250"/>
                  <a:ext cx="42087" cy="4208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087" h="42087" extrusionOk="0">
                      <a:moveTo>
                        <a:pt x="41904" y="18282"/>
                      </a:moveTo>
                      <a:cubicBezTo>
                        <a:pt x="43427" y="29807"/>
                        <a:pt x="35331" y="40380"/>
                        <a:pt x="23806" y="41904"/>
                      </a:cubicBezTo>
                      <a:cubicBezTo>
                        <a:pt x="12280" y="43428"/>
                        <a:pt x="1708" y="35332"/>
                        <a:pt x="184" y="23806"/>
                      </a:cubicBezTo>
                      <a:cubicBezTo>
                        <a:pt x="-1340" y="12281"/>
                        <a:pt x="6756" y="1708"/>
                        <a:pt x="18281" y="184"/>
                      </a:cubicBezTo>
                      <a:cubicBezTo>
                        <a:pt x="29807" y="-1340"/>
                        <a:pt x="40380" y="6757"/>
                        <a:pt x="41904" y="1828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82" name="Google Shape;282;p13"/>
                <p:cNvGrpSpPr/>
                <p:nvPr/>
              </p:nvGrpSpPr>
              <p:grpSpPr>
                <a:xfrm>
                  <a:off x="11014221" y="5588618"/>
                  <a:ext cx="100021" cy="114784"/>
                  <a:chOff x="11014221" y="5588618"/>
                  <a:chExt cx="100021" cy="114784"/>
                </a:xfrm>
              </p:grpSpPr>
              <p:sp>
                <p:nvSpPr>
                  <p:cNvPr id="283" name="Google Shape;283;p13"/>
                  <p:cNvSpPr/>
                  <p:nvPr/>
                </p:nvSpPr>
                <p:spPr>
                  <a:xfrm rot="-447735">
                    <a:off x="11014826" y="5594269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49"/>
                        </a:lnTo>
                        <a:lnTo>
                          <a:pt x="0" y="15049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4" name="Google Shape;284;p13"/>
                  <p:cNvSpPr/>
                  <p:nvPr/>
                </p:nvSpPr>
                <p:spPr>
                  <a:xfrm rot="-447735">
                    <a:off x="11018646" y="5623150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5" name="Google Shape;285;p13"/>
                  <p:cNvSpPr/>
                  <p:nvPr/>
                </p:nvSpPr>
                <p:spPr>
                  <a:xfrm rot="-447735">
                    <a:off x="11021820" y="5653805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6" y="0"/>
                        </a:lnTo>
                        <a:lnTo>
                          <a:pt x="87916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86" name="Google Shape;286;p13"/>
                  <p:cNvSpPr/>
                  <p:nvPr/>
                </p:nvSpPr>
                <p:spPr>
                  <a:xfrm rot="-447735">
                    <a:off x="11025635" y="5682688"/>
                    <a:ext cx="88001" cy="1506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87915" h="15049" extrusionOk="0">
                        <a:moveTo>
                          <a:pt x="0" y="0"/>
                        </a:moveTo>
                        <a:lnTo>
                          <a:pt x="87915" y="0"/>
                        </a:lnTo>
                        <a:lnTo>
                          <a:pt x="87915" y="15050"/>
                        </a:lnTo>
                        <a:lnTo>
                          <a:pt x="0" y="15050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87" name="Google Shape;287;p13"/>
              <p:cNvGrpSpPr/>
              <p:nvPr/>
            </p:nvGrpSpPr>
            <p:grpSpPr>
              <a:xfrm>
                <a:off x="10718623" y="4728596"/>
                <a:ext cx="229169" cy="1075979"/>
                <a:chOff x="10718623" y="4728596"/>
                <a:chExt cx="229169" cy="1075979"/>
              </a:xfrm>
            </p:grpSpPr>
            <p:sp>
              <p:nvSpPr>
                <p:cNvPr id="288" name="Google Shape;288;p13"/>
                <p:cNvSpPr/>
                <p:nvPr/>
              </p:nvSpPr>
              <p:spPr>
                <a:xfrm rot="-172174">
                  <a:off x="10745259" y="4732329"/>
                  <a:ext cx="175897" cy="10685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117" h="1069848" extrusionOk="0">
                      <a:moveTo>
                        <a:pt x="0" y="0"/>
                      </a:moveTo>
                      <a:lnTo>
                        <a:pt x="176117" y="0"/>
                      </a:lnTo>
                      <a:lnTo>
                        <a:pt x="176117" y="1069848"/>
                      </a:lnTo>
                      <a:lnTo>
                        <a:pt x="0" y="1069848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89" name="Google Shape;289;p13"/>
                <p:cNvSpPr/>
                <p:nvPr/>
              </p:nvSpPr>
              <p:spPr>
                <a:xfrm>
                  <a:off x="10787634" y="5182743"/>
                  <a:ext cx="87629" cy="87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7629" h="87630" extrusionOk="0">
                      <a:moveTo>
                        <a:pt x="87630" y="43815"/>
                      </a:moveTo>
                      <a:cubicBezTo>
                        <a:pt x="87630" y="68013"/>
                        <a:pt x="68014" y="87630"/>
                        <a:pt x="43815" y="87630"/>
                      </a:cubicBezTo>
                      <a:cubicBezTo>
                        <a:pt x="19617" y="87630"/>
                        <a:pt x="1" y="68014"/>
                        <a:pt x="1" y="43815"/>
                      </a:cubicBezTo>
                      <a:cubicBezTo>
                        <a:pt x="1" y="19617"/>
                        <a:pt x="19617" y="0"/>
                        <a:pt x="43815" y="0"/>
                      </a:cubicBezTo>
                      <a:cubicBezTo>
                        <a:pt x="68014" y="0"/>
                        <a:pt x="87630" y="19616"/>
                        <a:pt x="87630" y="43815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0" name="Google Shape;290;p13"/>
                <p:cNvGrpSpPr/>
                <p:nvPr/>
              </p:nvGrpSpPr>
              <p:grpSpPr>
                <a:xfrm>
                  <a:off x="10765015" y="5040134"/>
                  <a:ext cx="116314" cy="49775"/>
                  <a:chOff x="10765015" y="5040134"/>
                  <a:chExt cx="116314" cy="49775"/>
                </a:xfrm>
              </p:grpSpPr>
              <p:sp>
                <p:nvSpPr>
                  <p:cNvPr id="291" name="Google Shape;291;p13"/>
                  <p:cNvSpPr/>
                  <p:nvPr/>
                </p:nvSpPr>
                <p:spPr>
                  <a:xfrm rot="-172174">
                    <a:off x="10765318" y="50429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2" name="Google Shape;292;p13"/>
                  <p:cNvSpPr/>
                  <p:nvPr/>
                </p:nvSpPr>
                <p:spPr>
                  <a:xfrm rot="-172174">
                    <a:off x="10766681" y="5072121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293" name="Google Shape;293;p13"/>
                <p:cNvGrpSpPr/>
                <p:nvPr/>
              </p:nvGrpSpPr>
              <p:grpSpPr>
                <a:xfrm>
                  <a:off x="10784825" y="5436314"/>
                  <a:ext cx="116414" cy="49961"/>
                  <a:chOff x="10784825" y="5436314"/>
                  <a:chExt cx="116414" cy="49961"/>
                </a:xfrm>
              </p:grpSpPr>
              <p:sp>
                <p:nvSpPr>
                  <p:cNvPr id="294" name="Google Shape;294;p13"/>
                  <p:cNvSpPr/>
                  <p:nvPr/>
                </p:nvSpPr>
                <p:spPr>
                  <a:xfrm rot="-172174">
                    <a:off x="10785128" y="543916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1" y="0"/>
                        </a:lnTo>
                        <a:lnTo>
                          <a:pt x="114491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295" name="Google Shape;295;p13"/>
                  <p:cNvSpPr/>
                  <p:nvPr/>
                </p:nvSpPr>
                <p:spPr>
                  <a:xfrm rot="-172174">
                    <a:off x="10786591" y="5468487"/>
                    <a:ext cx="114347" cy="14935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14490" h="14954" extrusionOk="0">
                        <a:moveTo>
                          <a:pt x="0" y="0"/>
                        </a:moveTo>
                        <a:lnTo>
                          <a:pt x="114490" y="0"/>
                        </a:lnTo>
                        <a:lnTo>
                          <a:pt x="114490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  <p:grpSp>
            <p:nvGrpSpPr>
              <p:cNvPr id="296" name="Google Shape;296;p13"/>
              <p:cNvGrpSpPr/>
              <p:nvPr/>
            </p:nvGrpSpPr>
            <p:grpSpPr>
              <a:xfrm>
                <a:off x="10519314" y="4813458"/>
                <a:ext cx="202120" cy="992123"/>
                <a:chOff x="10519314" y="4813458"/>
                <a:chExt cx="202120" cy="992123"/>
              </a:xfrm>
            </p:grpSpPr>
            <p:sp>
              <p:nvSpPr>
                <p:cNvPr id="297" name="Google Shape;297;p13"/>
                <p:cNvSpPr/>
                <p:nvPr/>
              </p:nvSpPr>
              <p:spPr>
                <a:xfrm>
                  <a:off x="10519314" y="4813458"/>
                  <a:ext cx="202120" cy="9921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120" h="992123" extrusionOk="0">
                      <a:moveTo>
                        <a:pt x="0" y="0"/>
                      </a:moveTo>
                      <a:lnTo>
                        <a:pt x="202120" y="0"/>
                      </a:lnTo>
                      <a:lnTo>
                        <a:pt x="202120" y="992124"/>
                      </a:lnTo>
                      <a:lnTo>
                        <a:pt x="0" y="992124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298" name="Google Shape;298;p13"/>
                <p:cNvSpPr/>
                <p:nvPr/>
              </p:nvSpPr>
              <p:spPr>
                <a:xfrm>
                  <a:off x="10558843" y="4891468"/>
                  <a:ext cx="123063" cy="12306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063" h="123062" extrusionOk="0">
                      <a:moveTo>
                        <a:pt x="123063" y="61532"/>
                      </a:moveTo>
                      <a:cubicBezTo>
                        <a:pt x="123063" y="95514"/>
                        <a:pt x="95514" y="123063"/>
                        <a:pt x="61531" y="123063"/>
                      </a:cubicBezTo>
                      <a:cubicBezTo>
                        <a:pt x="27548" y="123063"/>
                        <a:pt x="-1" y="95514"/>
                        <a:pt x="-1" y="61532"/>
                      </a:cubicBezTo>
                      <a:cubicBezTo>
                        <a:pt x="-1" y="27549"/>
                        <a:pt x="27548" y="0"/>
                        <a:pt x="61531" y="0"/>
                      </a:cubicBezTo>
                      <a:cubicBezTo>
                        <a:pt x="95514" y="0"/>
                        <a:pt x="123063" y="27549"/>
                        <a:pt x="123063" y="61532"/>
                      </a:cubicBezTo>
                      <a:close/>
                    </a:path>
                  </a:pathLst>
                </a:custGeom>
                <a:solidFill>
                  <a:schemeClr val="lt1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grpSp>
              <p:nvGrpSpPr>
                <p:cNvPr id="299" name="Google Shape;299;p13"/>
                <p:cNvGrpSpPr/>
                <p:nvPr/>
              </p:nvGrpSpPr>
              <p:grpSpPr>
                <a:xfrm>
                  <a:off x="10556176" y="5465730"/>
                  <a:ext cx="128397" cy="44196"/>
                  <a:chOff x="10556176" y="5465730"/>
                  <a:chExt cx="128397" cy="44196"/>
                </a:xfrm>
              </p:grpSpPr>
              <p:sp>
                <p:nvSpPr>
                  <p:cNvPr id="300" name="Google Shape;300;p13"/>
                  <p:cNvSpPr/>
                  <p:nvPr/>
                </p:nvSpPr>
                <p:spPr>
                  <a:xfrm>
                    <a:off x="10556176" y="5465730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1" name="Google Shape;301;p13"/>
                  <p:cNvSpPr/>
                  <p:nvPr/>
                </p:nvSpPr>
                <p:spPr>
                  <a:xfrm>
                    <a:off x="10556176" y="5494972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5"/>
                        </a:lnTo>
                        <a:lnTo>
                          <a:pt x="0" y="14955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  <p:grpSp>
              <p:nvGrpSpPr>
                <p:cNvPr id="302" name="Google Shape;302;p13"/>
                <p:cNvGrpSpPr/>
                <p:nvPr/>
              </p:nvGrpSpPr>
              <p:grpSpPr>
                <a:xfrm>
                  <a:off x="10556176" y="5689187"/>
                  <a:ext cx="128397" cy="44196"/>
                  <a:chOff x="10556176" y="5689187"/>
                  <a:chExt cx="128397" cy="44196"/>
                </a:xfrm>
              </p:grpSpPr>
              <p:sp>
                <p:nvSpPr>
                  <p:cNvPr id="303" name="Google Shape;303;p13"/>
                  <p:cNvSpPr/>
                  <p:nvPr/>
                </p:nvSpPr>
                <p:spPr>
                  <a:xfrm>
                    <a:off x="10556176" y="5689187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  <p:sp>
                <p:nvSpPr>
                  <p:cNvPr id="304" name="Google Shape;304;p13"/>
                  <p:cNvSpPr/>
                  <p:nvPr/>
                </p:nvSpPr>
                <p:spPr>
                  <a:xfrm>
                    <a:off x="10556176" y="5718429"/>
                    <a:ext cx="128397" cy="14954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128397" h="14954" extrusionOk="0">
                        <a:moveTo>
                          <a:pt x="0" y="0"/>
                        </a:moveTo>
                        <a:lnTo>
                          <a:pt x="128397" y="0"/>
                        </a:lnTo>
                        <a:lnTo>
                          <a:pt x="128397" y="14954"/>
                        </a:lnTo>
                        <a:lnTo>
                          <a:pt x="0" y="14954"/>
                        </a:lnTo>
                        <a:close/>
                      </a:path>
                    </a:pathLst>
                  </a:custGeom>
                  <a:solidFill>
                    <a:schemeClr val="lt1"/>
                  </a:solidFill>
                  <a:ln>
                    <a:noFill/>
                  </a:ln>
                </p:spPr>
                <p:txBody>
                  <a:bodyPr spcFirstLastPara="1" wrap="square" lIns="91425" tIns="45700" rIns="91425" bIns="45700" anchor="ctr" anchorCtr="0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>
                      <a:solidFill>
                        <a:srgbClr val="000000"/>
                      </a:solidFill>
                      <a:latin typeface="Calibri"/>
                      <a:ea typeface="Calibri"/>
                      <a:cs typeface="Calibri"/>
                      <a:sym typeface="Calibri"/>
                    </a:endParaRPr>
                  </a:p>
                </p:txBody>
              </p:sp>
            </p:grpSp>
          </p:grpSp>
        </p:grpSp>
        <p:grpSp>
          <p:nvGrpSpPr>
            <p:cNvPr id="305" name="Google Shape;305;p13"/>
            <p:cNvGrpSpPr/>
            <p:nvPr/>
          </p:nvGrpSpPr>
          <p:grpSpPr>
            <a:xfrm>
              <a:off x="11058042" y="5088325"/>
              <a:ext cx="213052" cy="717953"/>
              <a:chOff x="11058042" y="5088325"/>
              <a:chExt cx="213052" cy="717953"/>
            </a:xfrm>
          </p:grpSpPr>
          <p:sp>
            <p:nvSpPr>
              <p:cNvPr id="306" name="Google Shape;306;p13"/>
              <p:cNvSpPr/>
              <p:nvPr/>
            </p:nvSpPr>
            <p:spPr>
              <a:xfrm rot="-631368">
                <a:off x="11122592" y="5089982"/>
                <a:ext cx="83952" cy="714640"/>
              </a:xfrm>
              <a:custGeom>
                <a:avLst/>
                <a:gdLst/>
                <a:ahLst/>
                <a:cxnLst/>
                <a:rect l="l" t="t" r="r" b="b"/>
                <a:pathLst>
                  <a:path w="84010" h="715136" extrusionOk="0">
                    <a:moveTo>
                      <a:pt x="0" y="0"/>
                    </a:moveTo>
                    <a:lnTo>
                      <a:pt x="84010" y="0"/>
                    </a:lnTo>
                    <a:lnTo>
                      <a:pt x="84010" y="715137"/>
                    </a:lnTo>
                    <a:lnTo>
                      <a:pt x="0" y="715137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sp>
            <p:nvSpPr>
              <p:cNvPr id="307" name="Google Shape;307;p13"/>
              <p:cNvSpPr/>
              <p:nvPr/>
            </p:nvSpPr>
            <p:spPr>
              <a:xfrm rot="-631368">
                <a:off x="11154645" y="5271518"/>
                <a:ext cx="25985" cy="411004"/>
              </a:xfrm>
              <a:custGeom>
                <a:avLst/>
                <a:gdLst/>
                <a:ahLst/>
                <a:cxnLst/>
                <a:rect l="l" t="t" r="r" b="b"/>
                <a:pathLst>
                  <a:path w="26003" h="411289" extrusionOk="0">
                    <a:moveTo>
                      <a:pt x="0" y="0"/>
                    </a:moveTo>
                    <a:lnTo>
                      <a:pt x="26003" y="0"/>
                    </a:lnTo>
                    <a:lnTo>
                      <a:pt x="26003" y="411289"/>
                    </a:lnTo>
                    <a:lnTo>
                      <a:pt x="0" y="411289"/>
                    </a:lnTo>
                    <a:close/>
                  </a:path>
                </a:pathLst>
              </a:custGeom>
              <a:solidFill>
                <a:schemeClr val="lt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08" name="Google Shape;308;p13"/>
          <p:cNvGrpSpPr/>
          <p:nvPr/>
        </p:nvGrpSpPr>
        <p:grpSpPr>
          <a:xfrm>
            <a:off x="150676" y="2823493"/>
            <a:ext cx="516117" cy="779220"/>
            <a:chOff x="10572463" y="3528536"/>
            <a:chExt cx="580168" cy="875823"/>
          </a:xfrm>
        </p:grpSpPr>
        <p:grpSp>
          <p:nvGrpSpPr>
            <p:cNvPr id="309" name="Google Shape;309;p13"/>
            <p:cNvGrpSpPr/>
            <p:nvPr/>
          </p:nvGrpSpPr>
          <p:grpSpPr>
            <a:xfrm>
              <a:off x="10713815" y="3528536"/>
              <a:ext cx="438816" cy="746664"/>
              <a:chOff x="10713815" y="3528536"/>
              <a:chExt cx="438816" cy="746664"/>
            </a:xfrm>
          </p:grpSpPr>
          <p:sp>
            <p:nvSpPr>
              <p:cNvPr id="310" name="Google Shape;310;p13"/>
              <p:cNvSpPr/>
              <p:nvPr/>
            </p:nvSpPr>
            <p:spPr>
              <a:xfrm>
                <a:off x="10713815" y="3528536"/>
                <a:ext cx="438816" cy="746664"/>
              </a:xfrm>
              <a:custGeom>
                <a:avLst/>
                <a:gdLst/>
                <a:ahLst/>
                <a:cxnLst/>
                <a:rect l="l" t="t" r="r" b="b"/>
                <a:pathLst>
                  <a:path w="438816" h="746664" extrusionOk="0">
                    <a:moveTo>
                      <a:pt x="438721" y="746569"/>
                    </a:moveTo>
                    <a:lnTo>
                      <a:pt x="0" y="746569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1" y="68580"/>
                      <a:pt x="438816" y="112585"/>
                    </a:cubicBezTo>
                    <a:lnTo>
                      <a:pt x="438816" y="746665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11" name="Google Shape;311;p13"/>
              <p:cNvGrpSpPr/>
              <p:nvPr/>
            </p:nvGrpSpPr>
            <p:grpSpPr>
              <a:xfrm>
                <a:off x="10776489" y="3625310"/>
                <a:ext cx="313848" cy="288226"/>
                <a:chOff x="10776489" y="3625310"/>
                <a:chExt cx="313848" cy="288226"/>
              </a:xfrm>
            </p:grpSpPr>
            <p:sp>
              <p:nvSpPr>
                <p:cNvPr id="312" name="Google Shape;312;p13"/>
                <p:cNvSpPr/>
                <p:nvPr/>
              </p:nvSpPr>
              <p:spPr>
                <a:xfrm>
                  <a:off x="10776489" y="362531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3" name="Google Shape;313;p13"/>
                <p:cNvSpPr/>
                <p:nvPr/>
              </p:nvSpPr>
              <p:spPr>
                <a:xfrm>
                  <a:off x="10776489" y="367865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4" name="Google Shape;314;p13"/>
                <p:cNvSpPr/>
                <p:nvPr/>
              </p:nvSpPr>
              <p:spPr>
                <a:xfrm>
                  <a:off x="10776489" y="3731990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5" name="Google Shape;315;p13"/>
                <p:cNvSpPr/>
                <p:nvPr/>
              </p:nvSpPr>
              <p:spPr>
                <a:xfrm>
                  <a:off x="10776489" y="378542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6" name="Google Shape;316;p13"/>
                <p:cNvSpPr/>
                <p:nvPr/>
              </p:nvSpPr>
              <p:spPr>
                <a:xfrm>
                  <a:off x="10776489" y="3838765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17" name="Google Shape;317;p13"/>
                <p:cNvSpPr/>
                <p:nvPr/>
              </p:nvSpPr>
              <p:spPr>
                <a:xfrm>
                  <a:off x="10776489" y="3892105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18" name="Google Shape;318;p13"/>
              <p:cNvGrpSpPr/>
              <p:nvPr/>
            </p:nvGrpSpPr>
            <p:grpSpPr>
              <a:xfrm>
                <a:off x="10776489" y="3999547"/>
                <a:ext cx="313848" cy="181546"/>
                <a:chOff x="10776489" y="3999547"/>
                <a:chExt cx="313848" cy="181546"/>
              </a:xfrm>
            </p:grpSpPr>
            <p:sp>
              <p:nvSpPr>
                <p:cNvPr id="319" name="Google Shape;319;p13"/>
                <p:cNvSpPr/>
                <p:nvPr/>
              </p:nvSpPr>
              <p:spPr>
                <a:xfrm>
                  <a:off x="10776489" y="399954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0" name="Google Shape;320;p13"/>
                <p:cNvSpPr/>
                <p:nvPr/>
              </p:nvSpPr>
              <p:spPr>
                <a:xfrm>
                  <a:off x="10776489" y="4052887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1" name="Google Shape;321;p13"/>
                <p:cNvSpPr/>
                <p:nvPr/>
              </p:nvSpPr>
              <p:spPr>
                <a:xfrm>
                  <a:off x="10776489" y="4106322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8" y="0"/>
                      </a:lnTo>
                      <a:lnTo>
                        <a:pt x="313848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4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2" name="Google Shape;322;p13"/>
                <p:cNvSpPr/>
                <p:nvPr/>
              </p:nvSpPr>
              <p:spPr>
                <a:xfrm>
                  <a:off x="10776489" y="4159662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90" y="0"/>
                      </a:lnTo>
                      <a:lnTo>
                        <a:pt x="184690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rgbClr val="42444F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23" name="Google Shape;323;p13"/>
              <p:cNvSpPr/>
              <p:nvPr/>
            </p:nvSpPr>
            <p:spPr>
              <a:xfrm>
                <a:off x="11039951" y="3528536"/>
                <a:ext cx="112584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4" h="112585" extrusionOk="0">
                    <a:moveTo>
                      <a:pt x="112585" y="112585"/>
                    </a:moveTo>
                    <a:lnTo>
                      <a:pt x="0" y="112585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0" y="68580"/>
                      <a:pt x="112585" y="112585"/>
                    </a:cubicBezTo>
                    <a:lnTo>
                      <a:pt x="112585" y="112585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324" name="Google Shape;324;p13"/>
            <p:cNvGrpSpPr/>
            <p:nvPr/>
          </p:nvGrpSpPr>
          <p:grpSpPr>
            <a:xfrm>
              <a:off x="10572463" y="3657790"/>
              <a:ext cx="438817" cy="746569"/>
              <a:chOff x="10572463" y="3657790"/>
              <a:chExt cx="438817" cy="746569"/>
            </a:xfrm>
          </p:grpSpPr>
          <p:sp>
            <p:nvSpPr>
              <p:cNvPr id="325" name="Google Shape;325;p13"/>
              <p:cNvSpPr/>
              <p:nvPr/>
            </p:nvSpPr>
            <p:spPr>
              <a:xfrm>
                <a:off x="10572463" y="3657790"/>
                <a:ext cx="438817" cy="746569"/>
              </a:xfrm>
              <a:custGeom>
                <a:avLst/>
                <a:gdLst/>
                <a:ahLst/>
                <a:cxnLst/>
                <a:rect l="l" t="t" r="r" b="b"/>
                <a:pathLst>
                  <a:path w="438817" h="746569" extrusionOk="0">
                    <a:moveTo>
                      <a:pt x="438722" y="746570"/>
                    </a:moveTo>
                    <a:lnTo>
                      <a:pt x="0" y="746570"/>
                    </a:lnTo>
                    <a:lnTo>
                      <a:pt x="0" y="0"/>
                    </a:lnTo>
                    <a:lnTo>
                      <a:pt x="326231" y="0"/>
                    </a:lnTo>
                    <a:cubicBezTo>
                      <a:pt x="370141" y="43910"/>
                      <a:pt x="394812" y="68580"/>
                      <a:pt x="438817" y="112586"/>
                    </a:cubicBezTo>
                    <a:lnTo>
                      <a:pt x="438817" y="746570"/>
                    </a:ln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grpSp>
            <p:nvGrpSpPr>
              <p:cNvPr id="326" name="Google Shape;326;p13"/>
              <p:cNvGrpSpPr/>
              <p:nvPr/>
            </p:nvGrpSpPr>
            <p:grpSpPr>
              <a:xfrm>
                <a:off x="10635138" y="3754469"/>
                <a:ext cx="313848" cy="288321"/>
                <a:chOff x="10635138" y="3754469"/>
                <a:chExt cx="313848" cy="288321"/>
              </a:xfrm>
            </p:grpSpPr>
            <p:sp>
              <p:nvSpPr>
                <p:cNvPr id="327" name="Google Shape;327;p13"/>
                <p:cNvSpPr/>
                <p:nvPr/>
              </p:nvSpPr>
              <p:spPr>
                <a:xfrm>
                  <a:off x="10635138" y="375446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8" name="Google Shape;328;p13"/>
                <p:cNvSpPr/>
                <p:nvPr/>
              </p:nvSpPr>
              <p:spPr>
                <a:xfrm>
                  <a:off x="10635138" y="380790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29" name="Google Shape;329;p13"/>
                <p:cNvSpPr/>
                <p:nvPr/>
              </p:nvSpPr>
              <p:spPr>
                <a:xfrm>
                  <a:off x="10635138" y="386124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0" name="Google Shape;330;p13"/>
                <p:cNvSpPr/>
                <p:nvPr/>
              </p:nvSpPr>
              <p:spPr>
                <a:xfrm>
                  <a:off x="10635138" y="3914584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1" name="Google Shape;331;p13"/>
                <p:cNvSpPr/>
                <p:nvPr/>
              </p:nvSpPr>
              <p:spPr>
                <a:xfrm>
                  <a:off x="10635138" y="3968019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2" name="Google Shape;332;p13"/>
                <p:cNvSpPr/>
                <p:nvPr/>
              </p:nvSpPr>
              <p:spPr>
                <a:xfrm>
                  <a:off x="10635138" y="4021359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grpSp>
            <p:nvGrpSpPr>
              <p:cNvPr id="333" name="Google Shape;333;p13"/>
              <p:cNvGrpSpPr/>
              <p:nvPr/>
            </p:nvGrpSpPr>
            <p:grpSpPr>
              <a:xfrm>
                <a:off x="10635138" y="4128801"/>
                <a:ext cx="313848" cy="181547"/>
                <a:chOff x="10635138" y="4128801"/>
                <a:chExt cx="313848" cy="181547"/>
              </a:xfrm>
            </p:grpSpPr>
            <p:sp>
              <p:nvSpPr>
                <p:cNvPr id="334" name="Google Shape;334;p13"/>
                <p:cNvSpPr/>
                <p:nvPr/>
              </p:nvSpPr>
              <p:spPr>
                <a:xfrm>
                  <a:off x="10635138" y="412880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5" name="Google Shape;335;p13"/>
                <p:cNvSpPr/>
                <p:nvPr/>
              </p:nvSpPr>
              <p:spPr>
                <a:xfrm>
                  <a:off x="10635138" y="418214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6" name="Google Shape;336;p13"/>
                <p:cNvSpPr/>
                <p:nvPr/>
              </p:nvSpPr>
              <p:spPr>
                <a:xfrm>
                  <a:off x="10635138" y="4235481"/>
                  <a:ext cx="313848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3848" h="21431" extrusionOk="0">
                      <a:moveTo>
                        <a:pt x="0" y="0"/>
                      </a:moveTo>
                      <a:lnTo>
                        <a:pt x="313849" y="0"/>
                      </a:lnTo>
                      <a:lnTo>
                        <a:pt x="313849" y="21431"/>
                      </a:lnTo>
                      <a:lnTo>
                        <a:pt x="0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sp>
              <p:nvSpPr>
                <p:cNvPr id="337" name="Google Shape;337;p13"/>
                <p:cNvSpPr/>
                <p:nvPr/>
              </p:nvSpPr>
              <p:spPr>
                <a:xfrm>
                  <a:off x="10635138" y="4288917"/>
                  <a:ext cx="184689" cy="214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84689" h="21431" extrusionOk="0">
                      <a:moveTo>
                        <a:pt x="0" y="0"/>
                      </a:moveTo>
                      <a:lnTo>
                        <a:pt x="184689" y="0"/>
                      </a:lnTo>
                      <a:lnTo>
                        <a:pt x="184689" y="21431"/>
                      </a:lnTo>
                      <a:lnTo>
                        <a:pt x="-1" y="21431"/>
                      </a:lnTo>
                      <a:close/>
                    </a:path>
                  </a:pathLst>
                </a:custGeom>
                <a:solidFill>
                  <a:schemeClr val="accent6"/>
                </a:solidFill>
                <a:ln>
                  <a:noFill/>
                </a:ln>
              </p:spPr>
              <p:txBody>
                <a:bodyPr spcFirstLastPara="1" wrap="square" lIns="91425" tIns="45700" rIns="91425" bIns="45700" anchor="ctr" anchorCtr="0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solidFill>
                      <a:srgbClr val="000000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</p:grpSp>
          <p:sp>
            <p:nvSpPr>
              <p:cNvPr id="338" name="Google Shape;338;p13"/>
              <p:cNvSpPr/>
              <p:nvPr/>
            </p:nvSpPr>
            <p:spPr>
              <a:xfrm>
                <a:off x="10898599" y="3657790"/>
                <a:ext cx="112586" cy="112585"/>
              </a:xfrm>
              <a:custGeom>
                <a:avLst/>
                <a:gdLst/>
                <a:ahLst/>
                <a:cxnLst/>
                <a:rect l="l" t="t" r="r" b="b"/>
                <a:pathLst>
                  <a:path w="112586" h="112585" extrusionOk="0">
                    <a:moveTo>
                      <a:pt x="112586" y="112586"/>
                    </a:moveTo>
                    <a:lnTo>
                      <a:pt x="0" y="112586"/>
                    </a:lnTo>
                    <a:lnTo>
                      <a:pt x="0" y="0"/>
                    </a:lnTo>
                    <a:lnTo>
                      <a:pt x="0" y="0"/>
                    </a:lnTo>
                    <a:cubicBezTo>
                      <a:pt x="43910" y="43910"/>
                      <a:pt x="68581" y="68580"/>
                      <a:pt x="112586" y="112586"/>
                    </a:cubicBezTo>
                    <a:lnTo>
                      <a:pt x="112586" y="112586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rgbClr val="00000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339" name="Google Shape;339;p13"/>
          <p:cNvGrpSpPr/>
          <p:nvPr/>
        </p:nvGrpSpPr>
        <p:grpSpPr>
          <a:xfrm>
            <a:off x="361835" y="3601018"/>
            <a:ext cx="22030" cy="294484"/>
            <a:chOff x="10809827" y="4402455"/>
            <a:chExt cx="24764" cy="330993"/>
          </a:xfrm>
        </p:grpSpPr>
        <p:sp>
          <p:nvSpPr>
            <p:cNvPr id="340" name="Google Shape;340;p13"/>
            <p:cNvSpPr/>
            <p:nvPr/>
          </p:nvSpPr>
          <p:spPr>
            <a:xfrm>
              <a:off x="10822209" y="4414266"/>
              <a:ext cx="9525" cy="307467"/>
            </a:xfrm>
            <a:custGeom>
              <a:avLst/>
              <a:gdLst/>
              <a:ahLst/>
              <a:cxnLst/>
              <a:rect l="l" t="t" r="r" b="b"/>
              <a:pathLst>
                <a:path w="9525" h="307467" extrusionOk="0">
                  <a:moveTo>
                    <a:pt x="-1" y="307467"/>
                  </a:moveTo>
                  <a:lnTo>
                    <a:pt x="-1" y="0"/>
                  </a:lnTo>
                </a:path>
              </a:pathLst>
            </a:custGeom>
            <a:solidFill>
              <a:schemeClr val="accent4"/>
            </a:solidFill>
            <a:ln w="10950" cap="flat" cmpd="sng">
              <a:solidFill>
                <a:schemeClr val="accent4"/>
              </a:solidFill>
              <a:prstDash val="dashDot"/>
              <a:miter lim="8000"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1" name="Google Shape;341;p13"/>
            <p:cNvSpPr/>
            <p:nvPr/>
          </p:nvSpPr>
          <p:spPr>
            <a:xfrm>
              <a:off x="10809827" y="4708683"/>
              <a:ext cx="24764" cy="24765"/>
            </a:xfrm>
            <a:custGeom>
              <a:avLst/>
              <a:gdLst/>
              <a:ahLst/>
              <a:cxnLst/>
              <a:rect l="l" t="t" r="r" b="b"/>
              <a:pathLst>
                <a:path w="24764" h="24765" extrusionOk="0">
                  <a:moveTo>
                    <a:pt x="24765" y="12382"/>
                  </a:moveTo>
                  <a:cubicBezTo>
                    <a:pt x="24765" y="19240"/>
                    <a:pt x="19241" y="24765"/>
                    <a:pt x="12382" y="24765"/>
                  </a:cubicBezTo>
                  <a:cubicBezTo>
                    <a:pt x="5524" y="24765"/>
                    <a:pt x="0" y="19240"/>
                    <a:pt x="0" y="12382"/>
                  </a:cubicBezTo>
                  <a:cubicBezTo>
                    <a:pt x="0" y="5524"/>
                    <a:pt x="5524" y="0"/>
                    <a:pt x="12382" y="0"/>
                  </a:cubicBezTo>
                  <a:cubicBezTo>
                    <a:pt x="19241" y="0"/>
                    <a:pt x="24765" y="5524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42" name="Google Shape;342;p13"/>
            <p:cNvSpPr/>
            <p:nvPr/>
          </p:nvSpPr>
          <p:spPr>
            <a:xfrm>
              <a:off x="10809827" y="4402455"/>
              <a:ext cx="24764" cy="24764"/>
            </a:xfrm>
            <a:custGeom>
              <a:avLst/>
              <a:gdLst/>
              <a:ahLst/>
              <a:cxnLst/>
              <a:rect l="l" t="t" r="r" b="b"/>
              <a:pathLst>
                <a:path w="24764" h="24764" extrusionOk="0">
                  <a:moveTo>
                    <a:pt x="24765" y="12382"/>
                  </a:moveTo>
                  <a:cubicBezTo>
                    <a:pt x="24765" y="5524"/>
                    <a:pt x="19241" y="0"/>
                    <a:pt x="12382" y="0"/>
                  </a:cubicBezTo>
                  <a:cubicBezTo>
                    <a:pt x="5524" y="0"/>
                    <a:pt x="0" y="5524"/>
                    <a:pt x="0" y="12382"/>
                  </a:cubicBezTo>
                  <a:cubicBezTo>
                    <a:pt x="0" y="19240"/>
                    <a:pt x="5524" y="24765"/>
                    <a:pt x="12382" y="24765"/>
                  </a:cubicBezTo>
                  <a:cubicBezTo>
                    <a:pt x="19241" y="24765"/>
                    <a:pt x="24765" y="19240"/>
                    <a:pt x="24765" y="12382"/>
                  </a:cubicBezTo>
                  <a:close/>
                </a:path>
              </a:pathLst>
            </a:custGeom>
            <a:solidFill>
              <a:schemeClr val="accent4"/>
            </a:solidFill>
            <a:ln w="9525" cap="flat" cmpd="sng">
              <a:solidFill>
                <a:schemeClr val="accent4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●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○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Lato"/>
              <a:buChar char="■"/>
              <a:defRPr sz="120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9" r:id="rId9"/>
    <p:sldLayoutId id="2147483669" r:id="rId10"/>
    <p:sldLayoutId id="2147483670" r:id="rId11"/>
    <p:sldLayoutId id="2147483674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7.xml"/><Relationship Id="rId7" Type="http://schemas.openxmlformats.org/officeDocument/2006/relationships/customXml" Target="../ink/ink19.xm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18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2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1.xml"/><Relationship Id="rId7" Type="http://schemas.openxmlformats.org/officeDocument/2006/relationships/customXml" Target="../ink/ink23.xm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22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2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5.xml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26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28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29.xml"/><Relationship Id="rId7" Type="http://schemas.openxmlformats.org/officeDocument/2006/relationships/customXml" Target="../ink/ink31.xm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30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3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33.xml"/><Relationship Id="rId7" Type="http://schemas.openxmlformats.org/officeDocument/2006/relationships/customXml" Target="../ink/ink35.xm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34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3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customXml" Target="../ink/ink1.xml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customXml" Target="../ink/ink2.xml"/><Relationship Id="rId10" Type="http://schemas.openxmlformats.org/officeDocument/2006/relationships/image" Target="../media/image5.png"/><Relationship Id="rId4" Type="http://schemas.openxmlformats.org/officeDocument/2006/relationships/image" Target="../media/image2.png"/><Relationship Id="rId9" Type="http://schemas.openxmlformats.org/officeDocument/2006/relationships/customXml" Target="../ink/ink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customXml" Target="../ink/ink5.xml"/><Relationship Id="rId7" Type="http://schemas.openxmlformats.org/officeDocument/2006/relationships/customXml" Target="../ink/ink7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customXml" Target="../ink/ink6.xml"/><Relationship Id="rId10" Type="http://schemas.openxmlformats.org/officeDocument/2006/relationships/image" Target="../media/image9.png"/><Relationship Id="rId4" Type="http://schemas.openxmlformats.org/officeDocument/2006/relationships/image" Target="../media/image60.png"/><Relationship Id="rId9" Type="http://schemas.openxmlformats.org/officeDocument/2006/relationships/customXml" Target="../ink/ink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customXml" Target="../ink/ink9.xml"/><Relationship Id="rId7" Type="http://schemas.openxmlformats.org/officeDocument/2006/relationships/customXml" Target="../ink/ink11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1.png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0.png"/><Relationship Id="rId9" Type="http://schemas.openxmlformats.org/officeDocument/2006/relationships/customXml" Target="../ink/ink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customXml" Target="../ink/ink13.xml"/><Relationship Id="rId7" Type="http://schemas.openxmlformats.org/officeDocument/2006/relationships/customXml" Target="../ink/ink15.xm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5.png"/><Relationship Id="rId5" Type="http://schemas.openxmlformats.org/officeDocument/2006/relationships/customXml" Target="../ink/ink14.xml"/><Relationship Id="rId10" Type="http://schemas.openxmlformats.org/officeDocument/2006/relationships/image" Target="../media/image17.png"/><Relationship Id="rId4" Type="http://schemas.openxmlformats.org/officeDocument/2006/relationships/image" Target="../media/image14.png"/><Relationship Id="rId9" Type="http://schemas.openxmlformats.org/officeDocument/2006/relationships/customXml" Target="../ink/ink1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/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55" name="Google Shape;755;p28"/>
          <p:cNvSpPr txBox="1">
            <a:spLocks noGrp="1"/>
          </p:cNvSpPr>
          <p:nvPr>
            <p:ph type="ctrTitle"/>
          </p:nvPr>
        </p:nvSpPr>
        <p:spPr>
          <a:xfrm>
            <a:off x="682745" y="1686996"/>
            <a:ext cx="4112100" cy="1668564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Smart Door</a:t>
            </a:r>
            <a:br>
              <a:rPr lang="en-US" dirty="0"/>
            </a:br>
            <a:r>
              <a:rPr lang="en-US" dirty="0"/>
              <a:t>System </a:t>
            </a:r>
          </a:p>
        </p:txBody>
      </p:sp>
      <p:sp>
        <p:nvSpPr>
          <p:cNvPr id="756" name="Google Shape;756;p28"/>
          <p:cNvSpPr txBox="1">
            <a:spLocks noGrp="1"/>
          </p:cNvSpPr>
          <p:nvPr>
            <p:ph type="subTitle" idx="1"/>
          </p:nvPr>
        </p:nvSpPr>
        <p:spPr>
          <a:xfrm>
            <a:off x="713225" y="3408900"/>
            <a:ext cx="41121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1">
                <a:latin typeface="Epilogue"/>
                <a:sym typeface="Epilogue"/>
              </a:rPr>
              <a:t>PYTHON </a:t>
            </a:r>
            <a:r>
              <a:rPr lang="en-US" sz="1800" b="1" dirty="0">
                <a:latin typeface="Epilogue"/>
                <a:sym typeface="Epilogue"/>
              </a:rPr>
              <a:t>COMPONENTS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</p:txBody>
      </p:sp>
      <p:pic>
        <p:nvPicPr>
          <p:cNvPr id="3" name="صورة 2">
            <a:extLst>
              <a:ext uri="{FF2B5EF4-FFF2-40B4-BE49-F238E27FC236}">
                <a16:creationId xmlns:a16="http://schemas.microsoft.com/office/drawing/2014/main" id="{FEA11424-A537-0C22-5B5D-1C885AEE5B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 rot="20156863">
            <a:off x="5863680" y="1426992"/>
            <a:ext cx="2406842" cy="2406842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8C9F21A5-098E-F2B9-EB1F-35629978C8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4665B41F-AA63-BE2D-DFD0-FBDB5EE387CD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DA37FD3F-EBE2-52EC-A935-02F634B6DDD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THREADING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093A5806-FA20-7730-7F25-8EDA3951E05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F27E5357-3F2F-37AB-4B18-BFD862684095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162" r="162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9166962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631836BE-6F97-F018-BCAC-12F69106EA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2237CF6D-A7BA-0E43-DAFA-CB870A14CF3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573051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Threading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-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393A6C17-0D76-7D31-A844-375284DCD7AC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3A72A573-F83A-4936-A386-3D409FC316D8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E365EA30-4DDB-329D-44FF-8578A305DCE3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E365EA30-4DDB-329D-44FF-8578A305DCE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32B4A243-6A27-BC1C-F9FE-4A4D50F1F9C8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32B4A243-6A27-BC1C-F9FE-4A4D50F1F9C8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A918B1F7-D983-05AF-1388-A2E76964249A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A918B1F7-D983-05AF-1388-A2E76964249A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8D5A7A18-2860-2CF9-CDAB-13C30FB3D2A8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8D5A7A18-2860-2CF9-CDAB-13C30FB3D2A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6CA711BB-5268-C1EC-D388-D262A81D5A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8310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fourth element: Threading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75735786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600A112B-4738-0912-5718-4DE8E2EFF93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BBE4827D-B143-7763-4BC5-F9FD633D784B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C2E6A7F5-8BE5-1095-2D54-20934F7275B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4" y="2457671"/>
            <a:ext cx="4811075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CAMERA</a:t>
            </a:r>
            <a:br>
              <a:rPr lang="en-US" dirty="0"/>
            </a:br>
            <a:br>
              <a:rPr lang="en-US" dirty="0"/>
            </a:b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E5A5287A-29D0-DEAB-F7C2-BBF734C1983B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DB4B9C10-33CE-C0EF-C0C6-5C8DBC8691FC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20863" r="12709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5810129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802DA2E1-D9CF-F55A-9F5B-8E67C335DA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3BD3AFDB-7AF9-CC3A-7324-085D1D0D3A3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3376624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Camera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pc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62EF06BD-F119-D932-DB50-84981F710FAC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DB232668-EE80-20EE-8614-5EE2892EDD3C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893B2E3B-8B78-388C-0154-B5BA890F5AB2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893B2E3B-8B78-388C-0154-B5BA890F5AB2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3056CF7F-4A34-D2E3-86AD-F0D32A9F1C7D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3056CF7F-4A34-D2E3-86AD-F0D32A9F1C7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ADFF7926-F4A9-3D82-5425-318AD6F1AE0C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ADFF7926-F4A9-3D82-5425-318AD6F1AE0C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A1DFEE6B-97B5-F2F8-3D3B-A9D3478AD94A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A1DFEE6B-97B5-F2F8-3D3B-A9D3478AD94A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39982A98-B186-D655-8994-ABBB215EB62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8310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fifth element: Camera</a:t>
            </a:r>
          </a:p>
        </p:txBody>
      </p:sp>
    </p:spTree>
    <p:extLst>
      <p:ext uri="{BB962C8B-B14F-4D97-AF65-F5344CB8AC3E}">
        <p14:creationId xmlns:p14="http://schemas.microsoft.com/office/powerpoint/2010/main" val="39856895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1B0EB514-45D7-24ED-46F5-B331EE0BDD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A8F93D80-A7EB-923A-3056-93C008FA7B89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908DD834-AEE2-6667-67FF-4245530AF0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271926"/>
            <a:ext cx="4383600" cy="151426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SERIAL USB CONNECTION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CB5B3F8F-4383-9B33-368A-35BE7E26828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6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2168CC92-7CB1-5373-B564-C9EC5EBFA447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073585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0E753D41-D228-1C8A-C2E2-6A112CE712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2148C897-B8F1-477B-00FA-A0C945FDD82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331866298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Serial USB connection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USB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745D8186-1C45-A515-2BDA-4A56BADAE914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4EF0F80D-8C09-8667-EBC0-179B6EFC375E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5422CF12-1FD9-9C44-1281-359B4E94E784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5422CF12-1FD9-9C44-1281-359B4E94E78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E471D7A1-8AE0-5147-D260-F71058879199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E471D7A1-8AE0-5147-D260-F7105887919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81FE0852-E281-68D3-7DAE-6E66C6EDDC21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81FE0852-E281-68D3-7DAE-6E66C6EDDC21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F97DDEA5-EBC6-F2C8-EBE2-15C7AB1F676B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F97DDEA5-EBC6-F2C8-EBE2-15C7AB1F676B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7C4A340A-E602-CC25-8E59-30D330221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131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sixth element: Serial USB connection</a:t>
            </a:r>
          </a:p>
        </p:txBody>
      </p:sp>
    </p:spTree>
    <p:extLst>
      <p:ext uri="{BB962C8B-B14F-4D97-AF65-F5344CB8AC3E}">
        <p14:creationId xmlns:p14="http://schemas.microsoft.com/office/powerpoint/2010/main" val="47629803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334B12E0-9510-8F2A-C3D5-66B0DD2A16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B6BB1648-2DD3-F883-331F-F15607129DBF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18B40CEE-04BC-07A7-53FD-5D1710E4452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350511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TELEGRAM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96F830FC-A011-0F77-A8CA-DA7E3C9DA598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7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FD4B9362-10F3-E783-F793-D1076A7F7A4B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4116442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61253B30-35EE-1CEE-A60E-800135DAA2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10819412-925A-85C3-FCE2-C5635D97164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6708643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Telegram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Bot &amp; group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09F99C97-662C-64E3-5F05-E87CD2C73C22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83C5F13D-B3A7-8B5A-8E1A-F96B67DA5C3B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B1F5DD9A-E48B-D959-2430-09EF64624A74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B1F5DD9A-E48B-D959-2430-09EF64624A74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725FF854-7D30-81B2-D0A6-0CEB76531EEC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725FF854-7D30-81B2-D0A6-0CEB76531EEC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BBB00F66-1B6D-9478-6F6D-4320D1F11B0E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BBB00F66-1B6D-9478-6F6D-4320D1F11B0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18CE47D6-5892-19B6-D058-2268D272E136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18CE47D6-5892-19B6-D058-2268D272E136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6E11493F-6B35-D047-BDA0-06E3AC60BFB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131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seventh element: Telegram</a:t>
            </a:r>
          </a:p>
        </p:txBody>
      </p:sp>
    </p:spTree>
    <p:extLst>
      <p:ext uri="{BB962C8B-B14F-4D97-AF65-F5344CB8AC3E}">
        <p14:creationId xmlns:p14="http://schemas.microsoft.com/office/powerpoint/2010/main" val="2831335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E3AA9E92-48A2-5C94-BB90-2E78366DE4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3257AB9A-7894-65F4-E9F8-9FDE51DC35D6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D5A6EB01-3FF9-B371-443F-C7CE4E77944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200496"/>
            <a:ext cx="4383600" cy="149497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FACE RECOGNITION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4CE8B238-61A6-EFD8-3D51-6D58766AAC09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8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AE4319F3-6CA4-754A-CFB5-C398910CC2D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t="7277" b="7277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6000807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76570840-24E2-132F-315A-71C47EF95E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7D65E8B9-D83E-D62D-FEB1-889A8F78587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729740336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face recognition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 err="1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dlib</a:t>
                      </a:r>
                      <a:endParaRPr lang="en-US"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FD469FE3-31D0-7F08-5A5D-FDAAAA48CE0F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D6D3548C-B76C-B5B8-E84F-1A4B6B6653D3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A2D545B9-E990-85A8-06EA-3F32301FB223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A2D545B9-E990-85A8-06EA-3F32301FB223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BFB5165D-FEF8-D9F0-DAD3-2060F7507FE3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BFB5165D-FEF8-D9F0-DAD3-2060F7507FE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6BCDE858-1155-CCAF-E60B-34A07A020D72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6BCDE858-1155-CCAF-E60B-34A07A020D7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D3E98B17-2C7A-77EC-A1F1-D04425CEA41D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D3E98B17-2C7A-77EC-A1F1-D04425CEA41D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41DE1562-C612-955C-2801-1D3B99E4BA0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8131512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eighth element: face recognition</a:t>
            </a:r>
          </a:p>
        </p:txBody>
      </p:sp>
    </p:spTree>
    <p:extLst>
      <p:ext uri="{BB962C8B-B14F-4D97-AF65-F5344CB8AC3E}">
        <p14:creationId xmlns:p14="http://schemas.microsoft.com/office/powerpoint/2010/main" val="106839743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8">
          <a:extLst>
            <a:ext uri="{FF2B5EF4-FFF2-40B4-BE49-F238E27FC236}">
              <a16:creationId xmlns:a16="http://schemas.microsoft.com/office/drawing/2014/main" id="{191CDC2D-29B6-3018-E5A8-2481D12A4B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D8E29AEF-D6CF-CF05-4921-0AB461140787}"/>
              </a:ext>
            </a:extLst>
          </p:cNvPr>
          <p:cNvSpPr txBox="1">
            <a:spLocks/>
          </p:cNvSpPr>
          <p:nvPr/>
        </p:nvSpPr>
        <p:spPr>
          <a:xfrm>
            <a:off x="55576" y="720441"/>
            <a:ext cx="9032847" cy="3702618"/>
          </a:xfrm>
          <a:prstGeom prst="rect">
            <a:avLst/>
          </a:prstGeom>
          <a:noFill/>
          <a:ln>
            <a:noFill/>
          </a:ln>
        </p:spPr>
        <p:txBody>
          <a:bodyPr/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Created by :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Abdelraouf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Shinkada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 192239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&amp;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Abdulali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Elmgalish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 192118</a:t>
            </a:r>
          </a:p>
          <a:p>
            <a:pPr algn="ctr" rtl="1"/>
            <a:endParaRPr lang="en-US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Developed by :</a:t>
            </a: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Abdelraouf </a:t>
            </a:r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Shinkada</a:t>
            </a:r>
            <a:endParaRPr lang="en-US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  <a:p>
            <a:pPr algn="ctr" rtl="1"/>
            <a:endParaRPr lang="en-US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  <a:p>
            <a:pPr algn="ctr" rtl="1"/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Under The Supervision of</a:t>
            </a:r>
          </a:p>
          <a:p>
            <a:pPr algn="ctr" rtl="1"/>
            <a:r>
              <a:rPr lang="en-US" sz="2400" b="1" dirty="0" err="1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Dr.Ahmed</a:t>
            </a:r>
            <a:r>
              <a:rPr lang="en-US" sz="2400" b="1" dirty="0">
                <a:solidFill>
                  <a:schemeClr val="bg1">
                    <a:lumMod val="10000"/>
                  </a:schemeClr>
                </a:solidFill>
                <a:latin typeface="Epilogue" panose="020B0604020202020204" charset="0"/>
                <a:ea typeface="Cocon® Next Arabic" panose="020A0503020102020204" pitchFamily="18" charset="-78"/>
                <a:cs typeface="Cocon® Next Arabic" panose="020A0503020102020204" pitchFamily="18" charset="-78"/>
              </a:rPr>
              <a:t> Al-Najah</a:t>
            </a:r>
            <a:endParaRPr lang="ar-LY" sz="2400" b="1" dirty="0">
              <a:solidFill>
                <a:schemeClr val="bg1">
                  <a:lumMod val="10000"/>
                </a:schemeClr>
              </a:solidFill>
              <a:latin typeface="Epilogue" panose="020B0604020202020204" charset="0"/>
              <a:ea typeface="Cocon® Next Arabic" panose="020A0503020102020204" pitchFamily="18" charset="-78"/>
              <a:cs typeface="Cocon® Next Arabic" panose="020A0503020102020204" pitchFamily="18" charset="-78"/>
            </a:endParaRPr>
          </a:p>
        </p:txBody>
      </p:sp>
      <p:sp>
        <p:nvSpPr>
          <p:cNvPr id="13" name="Google Shape;124;p16">
            <a:extLst>
              <a:ext uri="{FF2B5EF4-FFF2-40B4-BE49-F238E27FC236}">
                <a16:creationId xmlns:a16="http://schemas.microsoft.com/office/drawing/2014/main" id="{20279D2B-B616-B79E-773C-618CF602F774}"/>
              </a:ext>
            </a:extLst>
          </p:cNvPr>
          <p:cNvSpPr/>
          <p:nvPr/>
        </p:nvSpPr>
        <p:spPr>
          <a:xfrm>
            <a:off x="-7374" y="0"/>
            <a:ext cx="1508514" cy="5143500"/>
          </a:xfrm>
          <a:custGeom>
            <a:avLst/>
            <a:gdLst/>
            <a:ahLst/>
            <a:cxnLst/>
            <a:rect l="l" t="t" r="r" b="b"/>
            <a:pathLst>
              <a:path w="2798003" h="2822702" extrusionOk="0">
                <a:moveTo>
                  <a:pt x="0" y="0"/>
                </a:moveTo>
                <a:lnTo>
                  <a:pt x="2798003" y="0"/>
                </a:lnTo>
                <a:lnTo>
                  <a:pt x="2798003" y="2822702"/>
                </a:lnTo>
                <a:lnTo>
                  <a:pt x="0" y="2822702"/>
                </a:lnTo>
                <a:close/>
              </a:path>
            </a:pathLst>
          </a:custGeom>
          <a:solidFill>
            <a:srgbClr val="DADADA"/>
          </a:solidFill>
          <a:ln>
            <a:noFill/>
          </a:ln>
        </p:spPr>
      </p:sp>
    </p:spTree>
    <p:extLst>
      <p:ext uri="{BB962C8B-B14F-4D97-AF65-F5344CB8AC3E}">
        <p14:creationId xmlns:p14="http://schemas.microsoft.com/office/powerpoint/2010/main" val="149782210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3500">
        <p159:morph option="byObject"/>
      </p:transition>
    </mc:Choice>
    <mc:Fallback xmlns="">
      <p:transition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E906B23C-41E3-1414-8D5B-1551060480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4;p27">
            <a:extLst>
              <a:ext uri="{FF2B5EF4-FFF2-40B4-BE49-F238E27FC236}">
                <a16:creationId xmlns:a16="http://schemas.microsoft.com/office/drawing/2014/main" id="{68F5E32B-FB00-1135-B6D3-35879487A410}"/>
              </a:ext>
            </a:extLst>
          </p:cNvPr>
          <p:cNvGrpSpPr/>
          <p:nvPr/>
        </p:nvGrpSpPr>
        <p:grpSpPr>
          <a:xfrm>
            <a:off x="0" y="-72331"/>
            <a:ext cx="9144000" cy="5215831"/>
            <a:chOff x="0" y="-38100"/>
            <a:chExt cx="3106937" cy="2747433"/>
          </a:xfrm>
          <a:solidFill>
            <a:srgbClr val="DADADA"/>
          </a:solidFill>
        </p:grpSpPr>
        <p:sp>
          <p:nvSpPr>
            <p:cNvPr id="3" name="Google Shape;295;p27">
              <a:extLst>
                <a:ext uri="{FF2B5EF4-FFF2-40B4-BE49-F238E27FC236}">
                  <a16:creationId xmlns:a16="http://schemas.microsoft.com/office/drawing/2014/main" id="{356D8C4C-C805-43BB-8530-10B9D7032616}"/>
                </a:ext>
              </a:extLst>
            </p:cNvPr>
            <p:cNvSpPr/>
            <p:nvPr/>
          </p:nvSpPr>
          <p:spPr>
            <a:xfrm>
              <a:off x="0" y="0"/>
              <a:ext cx="3106937" cy="2709333"/>
            </a:xfrm>
            <a:custGeom>
              <a:avLst/>
              <a:gdLst/>
              <a:ahLst/>
              <a:cxnLst/>
              <a:rect l="l" t="t" r="r" b="b"/>
              <a:pathLst>
                <a:path w="3106937" h="2709333" extrusionOk="0">
                  <a:moveTo>
                    <a:pt x="0" y="0"/>
                  </a:moveTo>
                  <a:lnTo>
                    <a:pt x="3106937" y="0"/>
                  </a:lnTo>
                  <a:lnTo>
                    <a:pt x="3106937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" name="Google Shape;296;p27">
              <a:extLst>
                <a:ext uri="{FF2B5EF4-FFF2-40B4-BE49-F238E27FC236}">
                  <a16:creationId xmlns:a16="http://schemas.microsoft.com/office/drawing/2014/main" id="{667CF61D-07A5-480A-5F94-C70C541573A2}"/>
                </a:ext>
              </a:extLst>
            </p:cNvPr>
            <p:cNvSpPr txBox="1"/>
            <p:nvPr/>
          </p:nvSpPr>
          <p:spPr>
            <a:xfrm>
              <a:off x="0" y="-38100"/>
              <a:ext cx="3106937" cy="27474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ED761D82-AB20-5FBA-2AC6-DE2A77352286}"/>
              </a:ext>
            </a:extLst>
          </p:cNvPr>
          <p:cNvSpPr txBox="1"/>
          <p:nvPr/>
        </p:nvSpPr>
        <p:spPr>
          <a:xfrm>
            <a:off x="-467916" y="5148889"/>
            <a:ext cx="935832" cy="13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THANKS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FOR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LISTENING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21194901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1">
          <a:extLst>
            <a:ext uri="{FF2B5EF4-FFF2-40B4-BE49-F238E27FC236}">
              <a16:creationId xmlns:a16="http://schemas.microsoft.com/office/drawing/2014/main" id="{DB392726-0BF0-3FA5-CBBE-B175C32663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oogle Shape;294;p27">
            <a:extLst>
              <a:ext uri="{FF2B5EF4-FFF2-40B4-BE49-F238E27FC236}">
                <a16:creationId xmlns:a16="http://schemas.microsoft.com/office/drawing/2014/main" id="{FA7E7551-88CB-8652-8ADA-4715B91D7C5B}"/>
              </a:ext>
            </a:extLst>
          </p:cNvPr>
          <p:cNvGrpSpPr/>
          <p:nvPr/>
        </p:nvGrpSpPr>
        <p:grpSpPr>
          <a:xfrm>
            <a:off x="0" y="-72331"/>
            <a:ext cx="9144000" cy="5215831"/>
            <a:chOff x="0" y="-38100"/>
            <a:chExt cx="3106937" cy="2747433"/>
          </a:xfrm>
          <a:solidFill>
            <a:srgbClr val="DADADA"/>
          </a:solidFill>
        </p:grpSpPr>
        <p:sp>
          <p:nvSpPr>
            <p:cNvPr id="3" name="Google Shape;295;p27">
              <a:extLst>
                <a:ext uri="{FF2B5EF4-FFF2-40B4-BE49-F238E27FC236}">
                  <a16:creationId xmlns:a16="http://schemas.microsoft.com/office/drawing/2014/main" id="{42425823-F148-63EF-FB59-DE42E5792A0D}"/>
                </a:ext>
              </a:extLst>
            </p:cNvPr>
            <p:cNvSpPr/>
            <p:nvPr/>
          </p:nvSpPr>
          <p:spPr>
            <a:xfrm>
              <a:off x="0" y="0"/>
              <a:ext cx="3106937" cy="2709333"/>
            </a:xfrm>
            <a:custGeom>
              <a:avLst/>
              <a:gdLst/>
              <a:ahLst/>
              <a:cxnLst/>
              <a:rect l="l" t="t" r="r" b="b"/>
              <a:pathLst>
                <a:path w="3106937" h="2709333" extrusionOk="0">
                  <a:moveTo>
                    <a:pt x="0" y="0"/>
                  </a:moveTo>
                  <a:lnTo>
                    <a:pt x="3106937" y="0"/>
                  </a:lnTo>
                  <a:lnTo>
                    <a:pt x="3106937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4" name="Google Shape;296;p27">
              <a:extLst>
                <a:ext uri="{FF2B5EF4-FFF2-40B4-BE49-F238E27FC236}">
                  <a16:creationId xmlns:a16="http://schemas.microsoft.com/office/drawing/2014/main" id="{FCA6AE1E-D4A1-BB70-CC54-8579134CADD9}"/>
                </a:ext>
              </a:extLst>
            </p:cNvPr>
            <p:cNvSpPr txBox="1"/>
            <p:nvPr/>
          </p:nvSpPr>
          <p:spPr>
            <a:xfrm>
              <a:off x="0" y="-38100"/>
              <a:ext cx="3106937" cy="2747433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25400" tIns="25400" rIns="25400" bIns="254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6" name="مربع نص 5">
            <a:extLst>
              <a:ext uri="{FF2B5EF4-FFF2-40B4-BE49-F238E27FC236}">
                <a16:creationId xmlns:a16="http://schemas.microsoft.com/office/drawing/2014/main" id="{4F2B1B2F-2047-0A64-2CC8-09E0C3D15D85}"/>
              </a:ext>
            </a:extLst>
          </p:cNvPr>
          <p:cNvSpPr txBox="1"/>
          <p:nvPr/>
        </p:nvSpPr>
        <p:spPr>
          <a:xfrm>
            <a:off x="-467916" y="5148889"/>
            <a:ext cx="935832" cy="13388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THANKS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FOR</a:t>
            </a:r>
          </a:p>
          <a:p>
            <a:pPr algn="ctr">
              <a:lnSpc>
                <a:spcPct val="90000"/>
              </a:lnSpc>
            </a:pPr>
            <a:r>
              <a:rPr lang="en-US" sz="100" dirty="0">
                <a:solidFill>
                  <a:srgbClr val="0457A8"/>
                </a:solidFill>
                <a:latin typeface="Archivo Black"/>
                <a:sym typeface="Archivo Black"/>
              </a:rPr>
              <a:t>LISTENING</a:t>
            </a:r>
            <a:endParaRPr lang="en-US" sz="100" dirty="0"/>
          </a:p>
        </p:txBody>
      </p:sp>
    </p:spTree>
    <p:extLst>
      <p:ext uri="{BB962C8B-B14F-4D97-AF65-F5344CB8AC3E}">
        <p14:creationId xmlns:p14="http://schemas.microsoft.com/office/powerpoint/2010/main" val="13858237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3">
          <a:extLst>
            <a:ext uri="{FF2B5EF4-FFF2-40B4-BE49-F238E27FC236}">
              <a16:creationId xmlns:a16="http://schemas.microsoft.com/office/drawing/2014/main" id="{3FD68A6F-30F0-6561-C2FA-2DDCC9811A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p28">
            <a:extLst>
              <a:ext uri="{FF2B5EF4-FFF2-40B4-BE49-F238E27FC236}">
                <a16:creationId xmlns:a16="http://schemas.microsoft.com/office/drawing/2014/main" id="{58A05071-1F39-4EE5-3569-90B9BB6B7800}"/>
              </a:ext>
            </a:extLst>
          </p:cNvPr>
          <p:cNvSpPr/>
          <p:nvPr/>
        </p:nvSpPr>
        <p:spPr>
          <a:xfrm rot="1053742">
            <a:off x="4909608" y="421118"/>
            <a:ext cx="4314987" cy="4418593"/>
          </a:xfrm>
          <a:custGeom>
            <a:avLst/>
            <a:gdLst/>
            <a:ahLst/>
            <a:cxnLst/>
            <a:rect l="l" t="t" r="r" b="b"/>
            <a:pathLst>
              <a:path w="45721" h="44028" extrusionOk="0">
                <a:moveTo>
                  <a:pt x="22493" y="0"/>
                </a:moveTo>
                <a:cubicBezTo>
                  <a:pt x="21088" y="0"/>
                  <a:pt x="19696" y="207"/>
                  <a:pt x="18384" y="686"/>
                </a:cubicBezTo>
                <a:cubicBezTo>
                  <a:pt x="16538" y="1365"/>
                  <a:pt x="14788" y="2674"/>
                  <a:pt x="13800" y="4401"/>
                </a:cubicBezTo>
                <a:cubicBezTo>
                  <a:pt x="12502" y="6663"/>
                  <a:pt x="12633" y="9461"/>
                  <a:pt x="11597" y="11842"/>
                </a:cubicBezTo>
                <a:cubicBezTo>
                  <a:pt x="10764" y="13771"/>
                  <a:pt x="8704" y="14926"/>
                  <a:pt x="7073" y="16116"/>
                </a:cubicBezTo>
                <a:cubicBezTo>
                  <a:pt x="4548" y="17962"/>
                  <a:pt x="2048" y="20141"/>
                  <a:pt x="1179" y="23260"/>
                </a:cubicBezTo>
                <a:cubicBezTo>
                  <a:pt x="0" y="27415"/>
                  <a:pt x="346" y="32368"/>
                  <a:pt x="2715" y="36071"/>
                </a:cubicBezTo>
                <a:cubicBezTo>
                  <a:pt x="4489" y="38834"/>
                  <a:pt x="7513" y="39655"/>
                  <a:pt x="10644" y="39715"/>
                </a:cubicBezTo>
                <a:cubicBezTo>
                  <a:pt x="10740" y="39716"/>
                  <a:pt x="10835" y="39717"/>
                  <a:pt x="10932" y="39717"/>
                </a:cubicBezTo>
                <a:cubicBezTo>
                  <a:pt x="12378" y="39717"/>
                  <a:pt x="13967" y="39555"/>
                  <a:pt x="15526" y="39555"/>
                </a:cubicBezTo>
                <a:cubicBezTo>
                  <a:pt x="17089" y="39555"/>
                  <a:pt x="18623" y="39718"/>
                  <a:pt x="19955" y="40369"/>
                </a:cubicBezTo>
                <a:cubicBezTo>
                  <a:pt x="23538" y="42115"/>
                  <a:pt x="27996" y="44028"/>
                  <a:pt x="32241" y="44028"/>
                </a:cubicBezTo>
                <a:cubicBezTo>
                  <a:pt x="33555" y="44028"/>
                  <a:pt x="34848" y="43845"/>
                  <a:pt x="36088" y="43417"/>
                </a:cubicBezTo>
                <a:cubicBezTo>
                  <a:pt x="41505" y="41548"/>
                  <a:pt x="44149" y="37905"/>
                  <a:pt x="44934" y="33178"/>
                </a:cubicBezTo>
                <a:cubicBezTo>
                  <a:pt x="45720" y="28463"/>
                  <a:pt x="43565" y="24534"/>
                  <a:pt x="42875" y="20796"/>
                </a:cubicBezTo>
                <a:cubicBezTo>
                  <a:pt x="42446" y="18438"/>
                  <a:pt x="42160" y="15819"/>
                  <a:pt x="41422" y="13473"/>
                </a:cubicBezTo>
                <a:cubicBezTo>
                  <a:pt x="41148" y="12580"/>
                  <a:pt x="40779" y="11711"/>
                  <a:pt x="40339" y="10890"/>
                </a:cubicBezTo>
                <a:cubicBezTo>
                  <a:pt x="38076" y="6675"/>
                  <a:pt x="34100" y="3496"/>
                  <a:pt x="29766" y="1615"/>
                </a:cubicBezTo>
                <a:cubicBezTo>
                  <a:pt x="27553" y="661"/>
                  <a:pt x="25002" y="0"/>
                  <a:pt x="22493" y="0"/>
                </a:cubicBezTo>
                <a:close/>
              </a:path>
            </a:pathLst>
          </a:custGeom>
          <a:solidFill>
            <a:srgbClr val="000000">
              <a:alpha val="10060"/>
            </a:srgb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8" name="Google Shape;294;p27">
            <a:extLst>
              <a:ext uri="{FF2B5EF4-FFF2-40B4-BE49-F238E27FC236}">
                <a16:creationId xmlns:a16="http://schemas.microsoft.com/office/drawing/2014/main" id="{953EB305-48DB-1598-8A75-D1C827C8AC9E}"/>
              </a:ext>
            </a:extLst>
          </p:cNvPr>
          <p:cNvGrpSpPr/>
          <p:nvPr/>
        </p:nvGrpSpPr>
        <p:grpSpPr>
          <a:xfrm>
            <a:off x="5076523" y="-36101"/>
            <a:ext cx="4104492" cy="5205161"/>
            <a:chOff x="-12704" y="-19050"/>
            <a:chExt cx="3148878" cy="2741307"/>
          </a:xfrm>
          <a:solidFill>
            <a:srgbClr val="DADADA"/>
          </a:solidFill>
        </p:grpSpPr>
        <p:sp>
          <p:nvSpPr>
            <p:cNvPr id="9" name="Google Shape;295;p27">
              <a:extLst>
                <a:ext uri="{FF2B5EF4-FFF2-40B4-BE49-F238E27FC236}">
                  <a16:creationId xmlns:a16="http://schemas.microsoft.com/office/drawing/2014/main" id="{AA16CF86-527C-4438-5B06-2A435B7B227E}"/>
                </a:ext>
              </a:extLst>
            </p:cNvPr>
            <p:cNvSpPr/>
            <p:nvPr/>
          </p:nvSpPr>
          <p:spPr>
            <a:xfrm>
              <a:off x="0" y="0"/>
              <a:ext cx="3106937" cy="2709333"/>
            </a:xfrm>
            <a:custGeom>
              <a:avLst/>
              <a:gdLst/>
              <a:ahLst/>
              <a:cxnLst/>
              <a:rect l="l" t="t" r="r" b="b"/>
              <a:pathLst>
                <a:path w="3106937" h="2709333" extrusionOk="0">
                  <a:moveTo>
                    <a:pt x="0" y="0"/>
                  </a:moveTo>
                  <a:lnTo>
                    <a:pt x="3106937" y="0"/>
                  </a:lnTo>
                  <a:lnTo>
                    <a:pt x="3106937" y="2709333"/>
                  </a:lnTo>
                  <a:lnTo>
                    <a:pt x="0" y="2709333"/>
                  </a:lnTo>
                  <a:close/>
                </a:path>
              </a:pathLst>
            </a:custGeom>
            <a:grpFill/>
            <a:ln>
              <a:noFill/>
            </a:ln>
          </p:spPr>
        </p:sp>
        <p:sp>
          <p:nvSpPr>
            <p:cNvPr id="10" name="Google Shape;296;p27">
              <a:extLst>
                <a:ext uri="{FF2B5EF4-FFF2-40B4-BE49-F238E27FC236}">
                  <a16:creationId xmlns:a16="http://schemas.microsoft.com/office/drawing/2014/main" id="{B95DE346-09E3-965F-3313-449416C3177D}"/>
                </a:ext>
              </a:extLst>
            </p:cNvPr>
            <p:cNvSpPr txBox="1"/>
            <p:nvPr/>
          </p:nvSpPr>
          <p:spPr>
            <a:xfrm>
              <a:off x="-12704" y="-19050"/>
              <a:ext cx="3148878" cy="2741307"/>
            </a:xfrm>
            <a:prstGeom prst="rect">
              <a:avLst/>
            </a:prstGeom>
            <a:grp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algn="ctr">
                <a:lnSpc>
                  <a:spcPct val="147722"/>
                </a:lnSpc>
              </a:pPr>
              <a:endParaRPr sz="1800" dirty="0"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7" name="Google Shape;1489;p48">
            <a:extLst>
              <a:ext uri="{FF2B5EF4-FFF2-40B4-BE49-F238E27FC236}">
                <a16:creationId xmlns:a16="http://schemas.microsoft.com/office/drawing/2014/main" id="{449865DA-A035-4ED3-722E-A7EA72748D42}"/>
              </a:ext>
            </a:extLst>
          </p:cNvPr>
          <p:cNvSpPr txBox="1">
            <a:spLocks/>
          </p:cNvSpPr>
          <p:nvPr/>
        </p:nvSpPr>
        <p:spPr>
          <a:xfrm>
            <a:off x="1413319" y="910626"/>
            <a:ext cx="5860419" cy="33222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Font typeface="Epilogue"/>
              <a:buNone/>
              <a:defRPr sz="5200" b="1" i="0" u="none" strike="noStrike" cap="none">
                <a:solidFill>
                  <a:srgbClr val="191919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-US" sz="6600" dirty="0"/>
              <a:t>THANKS</a:t>
            </a:r>
            <a:br>
              <a:rPr lang="en-US" sz="6600" dirty="0"/>
            </a:br>
            <a:r>
              <a:rPr lang="en-US" sz="6600" dirty="0"/>
              <a:t>FOR</a:t>
            </a:r>
            <a:br>
              <a:rPr lang="en-US" sz="6600" dirty="0"/>
            </a:br>
            <a:r>
              <a:rPr lang="en-US" sz="6600" dirty="0"/>
              <a:t>LISTENING</a:t>
            </a:r>
          </a:p>
        </p:txBody>
      </p:sp>
    </p:spTree>
    <p:extLst>
      <p:ext uri="{BB962C8B-B14F-4D97-AF65-F5344CB8AC3E}">
        <p14:creationId xmlns:p14="http://schemas.microsoft.com/office/powerpoint/2010/main" val="40681607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30"/>
          <p:cNvSpPr txBox="1">
            <a:spLocks noGrp="1"/>
          </p:cNvSpPr>
          <p:nvPr>
            <p:ph type="title" idx="2"/>
          </p:nvPr>
        </p:nvSpPr>
        <p:spPr>
          <a:xfrm>
            <a:off x="1100975" y="95333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sp>
        <p:nvSpPr>
          <p:cNvPr id="951" name="Google Shape;951;p30"/>
          <p:cNvSpPr txBox="1">
            <a:spLocks noGrp="1"/>
          </p:cNvSpPr>
          <p:nvPr>
            <p:ph type="title" idx="3"/>
          </p:nvPr>
        </p:nvSpPr>
        <p:spPr>
          <a:xfrm>
            <a:off x="1100975" y="2316197"/>
            <a:ext cx="734700" cy="56141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4</a:t>
            </a:r>
            <a:endParaRPr dirty="0"/>
          </a:p>
        </p:txBody>
      </p:sp>
      <p:sp>
        <p:nvSpPr>
          <p:cNvPr id="952" name="Google Shape;952;p30"/>
          <p:cNvSpPr txBox="1">
            <a:spLocks noGrp="1"/>
          </p:cNvSpPr>
          <p:nvPr>
            <p:ph type="title" idx="4"/>
          </p:nvPr>
        </p:nvSpPr>
        <p:spPr>
          <a:xfrm>
            <a:off x="4309902" y="953333"/>
            <a:ext cx="6679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sp>
        <p:nvSpPr>
          <p:cNvPr id="953" name="Google Shape;953;p30"/>
          <p:cNvSpPr txBox="1">
            <a:spLocks noGrp="1"/>
          </p:cNvSpPr>
          <p:nvPr>
            <p:ph type="title" idx="5"/>
          </p:nvPr>
        </p:nvSpPr>
        <p:spPr>
          <a:xfrm>
            <a:off x="4302756" y="2310555"/>
            <a:ext cx="6679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5</a:t>
            </a:r>
            <a:endParaRPr dirty="0"/>
          </a:p>
        </p:txBody>
      </p:sp>
      <p:sp>
        <p:nvSpPr>
          <p:cNvPr id="954" name="Google Shape;954;p30"/>
          <p:cNvSpPr txBox="1">
            <a:spLocks noGrp="1"/>
          </p:cNvSpPr>
          <p:nvPr>
            <p:ph type="title" idx="6"/>
          </p:nvPr>
        </p:nvSpPr>
        <p:spPr>
          <a:xfrm>
            <a:off x="7152007" y="953333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sp>
        <p:nvSpPr>
          <p:cNvPr id="955" name="Google Shape;955;p30"/>
          <p:cNvSpPr txBox="1">
            <a:spLocks noGrp="1"/>
          </p:cNvSpPr>
          <p:nvPr>
            <p:ph type="title" idx="7"/>
          </p:nvPr>
        </p:nvSpPr>
        <p:spPr>
          <a:xfrm>
            <a:off x="7130561" y="231055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6</a:t>
            </a:r>
            <a:endParaRPr dirty="0"/>
          </a:p>
        </p:txBody>
      </p:sp>
      <p:sp>
        <p:nvSpPr>
          <p:cNvPr id="956" name="Google Shape;956;p30"/>
          <p:cNvSpPr txBox="1">
            <a:spLocks noGrp="1"/>
          </p:cNvSpPr>
          <p:nvPr>
            <p:ph type="subTitle" idx="1"/>
          </p:nvPr>
        </p:nvSpPr>
        <p:spPr>
          <a:xfrm>
            <a:off x="879511" y="1698155"/>
            <a:ext cx="1585083" cy="44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 </a:t>
            </a:r>
            <a:endParaRPr dirty="0"/>
          </a:p>
        </p:txBody>
      </p:sp>
      <p:sp>
        <p:nvSpPr>
          <p:cNvPr id="957" name="Google Shape;957;p30"/>
          <p:cNvSpPr txBox="1">
            <a:spLocks noGrp="1"/>
          </p:cNvSpPr>
          <p:nvPr>
            <p:ph type="subTitle" idx="8"/>
          </p:nvPr>
        </p:nvSpPr>
        <p:spPr>
          <a:xfrm>
            <a:off x="3233506" y="1698155"/>
            <a:ext cx="2784969" cy="502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/>
            <a:r>
              <a:rPr lang="en-US" dirty="0" err="1"/>
              <a:t>Tkinter</a:t>
            </a:r>
            <a:endParaRPr lang="en-US" dirty="0"/>
          </a:p>
        </p:txBody>
      </p:sp>
      <p:sp>
        <p:nvSpPr>
          <p:cNvPr id="958" name="Google Shape;958;p30"/>
          <p:cNvSpPr txBox="1">
            <a:spLocks noGrp="1"/>
          </p:cNvSpPr>
          <p:nvPr>
            <p:ph type="subTitle" idx="9"/>
          </p:nvPr>
        </p:nvSpPr>
        <p:spPr>
          <a:xfrm>
            <a:off x="6116157" y="1698155"/>
            <a:ext cx="2784969" cy="4449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Camera integration</a:t>
            </a:r>
          </a:p>
        </p:txBody>
      </p:sp>
      <p:sp>
        <p:nvSpPr>
          <p:cNvPr id="959" name="Google Shape;959;p30"/>
          <p:cNvSpPr txBox="1">
            <a:spLocks noGrp="1"/>
          </p:cNvSpPr>
          <p:nvPr>
            <p:ph type="subTitle" idx="13"/>
          </p:nvPr>
        </p:nvSpPr>
        <p:spPr>
          <a:xfrm>
            <a:off x="879510" y="3003189"/>
            <a:ext cx="1427913" cy="44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dirty="0"/>
              <a:t>Threading</a:t>
            </a:r>
          </a:p>
        </p:txBody>
      </p:sp>
      <p:sp>
        <p:nvSpPr>
          <p:cNvPr id="960" name="Google Shape;960;p30"/>
          <p:cNvSpPr txBox="1">
            <a:spLocks noGrp="1"/>
          </p:cNvSpPr>
          <p:nvPr>
            <p:ph type="subTitle" idx="14"/>
          </p:nvPr>
        </p:nvSpPr>
        <p:spPr>
          <a:xfrm>
            <a:off x="3262082" y="3003189"/>
            <a:ext cx="2696901" cy="4494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 rtl="1"/>
            <a:r>
              <a:rPr lang="en-US" dirty="0"/>
              <a:t>CAMERA</a:t>
            </a:r>
          </a:p>
          <a:p>
            <a:pPr marL="0" lvl="0" indent="0" algn="ctr" rtl="1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961" name="Google Shape;961;p30"/>
          <p:cNvSpPr txBox="1">
            <a:spLocks noGrp="1"/>
          </p:cNvSpPr>
          <p:nvPr>
            <p:ph type="subTitle" idx="15"/>
          </p:nvPr>
        </p:nvSpPr>
        <p:spPr>
          <a:xfrm>
            <a:off x="5980415" y="3001661"/>
            <a:ext cx="3049994" cy="5021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 algn="ctr"/>
            <a:r>
              <a:rPr lang="en-US" sz="1800" b="1" dirty="0">
                <a:solidFill>
                  <a:schemeClr val="tx1"/>
                </a:solidFill>
                <a:latin typeface="Epilogue" panose="020B0604020202020204" charset="0"/>
              </a:rPr>
              <a:t>Serial USB Connection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3">
            <p14:nvContentPartPr>
              <p14:cNvPr id="5" name="حبر 4">
                <a:extLst>
                  <a:ext uri="{FF2B5EF4-FFF2-40B4-BE49-F238E27FC236}">
                    <a16:creationId xmlns:a16="http://schemas.microsoft.com/office/drawing/2014/main" id="{FAE487C7-DCBF-FFA9-9B3B-1C4ECC20AFC8}"/>
                  </a:ext>
                </a:extLst>
              </p14:cNvPr>
              <p14:cNvContentPartPr/>
              <p14:nvPr/>
            </p14:nvContentPartPr>
            <p14:xfrm>
              <a:off x="8201351" y="412324"/>
              <a:ext cx="628200" cy="416880"/>
            </p14:xfrm>
          </p:contentPart>
        </mc:Choice>
        <mc:Fallback xmlns="">
          <p:pic>
            <p:nvPicPr>
              <p:cNvPr id="5" name="حبر 4">
                <a:extLst>
                  <a:ext uri="{FF2B5EF4-FFF2-40B4-BE49-F238E27FC236}">
                    <a16:creationId xmlns:a16="http://schemas.microsoft.com/office/drawing/2014/main" id="{FAE487C7-DCBF-FFA9-9B3B-1C4ECC20AFC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138711" y="349684"/>
                <a:ext cx="753840" cy="542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195F9E3E-9880-47E4-89A5-11260CBB465E}"/>
                  </a:ext>
                </a:extLst>
              </p14:cNvPr>
              <p14:cNvContentPartPr/>
              <p14:nvPr/>
            </p14:nvContentPartPr>
            <p14:xfrm>
              <a:off x="7928471" y="285604"/>
              <a:ext cx="1033920" cy="89892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195F9E3E-9880-47E4-89A5-11260CBB465E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865831" y="222964"/>
                <a:ext cx="1159560" cy="1024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26" name="حبر 25">
                <a:extLst>
                  <a:ext uri="{FF2B5EF4-FFF2-40B4-BE49-F238E27FC236}">
                    <a16:creationId xmlns:a16="http://schemas.microsoft.com/office/drawing/2014/main" id="{0E45FEC3-7F49-BFCC-65D5-D777BAAE86F2}"/>
                  </a:ext>
                </a:extLst>
              </p14:cNvPr>
              <p14:cNvContentPartPr/>
              <p14:nvPr/>
            </p14:nvContentPartPr>
            <p14:xfrm>
              <a:off x="113591" y="2354164"/>
              <a:ext cx="740160" cy="2651040"/>
            </p14:xfrm>
          </p:contentPart>
        </mc:Choice>
        <mc:Fallback xmlns="">
          <p:pic>
            <p:nvPicPr>
              <p:cNvPr id="26" name="حبر 25">
                <a:extLst>
                  <a:ext uri="{FF2B5EF4-FFF2-40B4-BE49-F238E27FC236}">
                    <a16:creationId xmlns:a16="http://schemas.microsoft.com/office/drawing/2014/main" id="{0E45FEC3-7F49-BFCC-65D5-D777BAAE86F2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50591" y="2291164"/>
                <a:ext cx="865800" cy="2776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27" name="حبر 26">
                <a:extLst>
                  <a:ext uri="{FF2B5EF4-FFF2-40B4-BE49-F238E27FC236}">
                    <a16:creationId xmlns:a16="http://schemas.microsoft.com/office/drawing/2014/main" id="{6313DC41-340A-527C-411A-6CED6AB06E84}"/>
                  </a:ext>
                </a:extLst>
              </p14:cNvPr>
              <p14:cNvContentPartPr/>
              <p14:nvPr/>
            </p14:nvContentPartPr>
            <p14:xfrm>
              <a:off x="99551" y="4257484"/>
              <a:ext cx="36360" cy="764280"/>
            </p14:xfrm>
          </p:contentPart>
        </mc:Choice>
        <mc:Fallback xmlns="">
          <p:pic>
            <p:nvPicPr>
              <p:cNvPr id="27" name="حبر 26">
                <a:extLst>
                  <a:ext uri="{FF2B5EF4-FFF2-40B4-BE49-F238E27FC236}">
                    <a16:creationId xmlns:a16="http://schemas.microsoft.com/office/drawing/2014/main" id="{6313DC41-340A-527C-411A-6CED6AB06E84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36551" y="4194484"/>
                <a:ext cx="162000" cy="889920"/>
              </a:xfrm>
              <a:prstGeom prst="rect">
                <a:avLst/>
              </a:prstGeom>
            </p:spPr>
          </p:pic>
        </mc:Fallback>
      </mc:AlternateContent>
      <p:sp>
        <p:nvSpPr>
          <p:cNvPr id="949" name="Google Shape;949;p30"/>
          <p:cNvSpPr txBox="1">
            <a:spLocks noGrp="1"/>
          </p:cNvSpPr>
          <p:nvPr>
            <p:ph type="title"/>
          </p:nvPr>
        </p:nvSpPr>
        <p:spPr>
          <a:xfrm>
            <a:off x="720000" y="345009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1">
              <a:spcBef>
                <a:spcPts val="0"/>
              </a:spcBef>
              <a:spcAft>
                <a:spcPts val="0"/>
              </a:spcAft>
              <a:buNone/>
            </a:pPr>
            <a:r>
              <a:rPr lang="ar-LY" dirty="0"/>
              <a:t>العناصر المستخدمة في جزء </a:t>
            </a:r>
            <a:r>
              <a:rPr lang="ar-LY" dirty="0" err="1"/>
              <a:t>البايتون</a:t>
            </a:r>
            <a:r>
              <a:rPr lang="ar-LY" dirty="0"/>
              <a:t> </a:t>
            </a:r>
            <a:r>
              <a:rPr lang="en-US" dirty="0"/>
              <a:t>(SOFTWARE)</a:t>
            </a:r>
            <a:r>
              <a:rPr lang="ar-LY" dirty="0"/>
              <a:t> </a:t>
            </a:r>
            <a:endParaRPr dirty="0"/>
          </a:p>
        </p:txBody>
      </p:sp>
      <p:sp>
        <p:nvSpPr>
          <p:cNvPr id="29" name="Google Shape;951;p30">
            <a:extLst>
              <a:ext uri="{FF2B5EF4-FFF2-40B4-BE49-F238E27FC236}">
                <a16:creationId xmlns:a16="http://schemas.microsoft.com/office/drawing/2014/main" id="{5135B4B8-082B-8DEA-6E28-533DA4A67A70}"/>
              </a:ext>
            </a:extLst>
          </p:cNvPr>
          <p:cNvSpPr txBox="1">
            <a:spLocks/>
          </p:cNvSpPr>
          <p:nvPr/>
        </p:nvSpPr>
        <p:spPr>
          <a:xfrm>
            <a:off x="1100975" y="3658420"/>
            <a:ext cx="734700" cy="5614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" dirty="0"/>
              <a:t>7</a:t>
            </a:r>
          </a:p>
        </p:txBody>
      </p:sp>
      <p:sp>
        <p:nvSpPr>
          <p:cNvPr id="30" name="Google Shape;953;p30">
            <a:extLst>
              <a:ext uri="{FF2B5EF4-FFF2-40B4-BE49-F238E27FC236}">
                <a16:creationId xmlns:a16="http://schemas.microsoft.com/office/drawing/2014/main" id="{494DE18B-33D4-B84D-063E-52A2F3357D93}"/>
              </a:ext>
            </a:extLst>
          </p:cNvPr>
          <p:cNvSpPr txBox="1">
            <a:spLocks/>
          </p:cNvSpPr>
          <p:nvPr/>
        </p:nvSpPr>
        <p:spPr>
          <a:xfrm>
            <a:off x="4288462" y="3664262"/>
            <a:ext cx="667909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pilogue"/>
              <a:buNone/>
              <a:defRPr sz="30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9pPr>
          </a:lstStyle>
          <a:p>
            <a:pPr algn="ctr"/>
            <a:r>
              <a:rPr lang="en" dirty="0"/>
              <a:t>8</a:t>
            </a:r>
          </a:p>
        </p:txBody>
      </p:sp>
      <p:sp>
        <p:nvSpPr>
          <p:cNvPr id="31" name="Google Shape;959;p30">
            <a:extLst>
              <a:ext uri="{FF2B5EF4-FFF2-40B4-BE49-F238E27FC236}">
                <a16:creationId xmlns:a16="http://schemas.microsoft.com/office/drawing/2014/main" id="{762ED8AB-3025-39BA-8F19-B6AAF4FAD4C2}"/>
              </a:ext>
            </a:extLst>
          </p:cNvPr>
          <p:cNvSpPr txBox="1">
            <a:spLocks/>
          </p:cNvSpPr>
          <p:nvPr/>
        </p:nvSpPr>
        <p:spPr>
          <a:xfrm>
            <a:off x="515171" y="4389927"/>
            <a:ext cx="2211115" cy="44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sz="1800" dirty="0"/>
              <a:t>Telegram bot</a:t>
            </a:r>
            <a:endParaRPr lang="en-US" dirty="0"/>
          </a:p>
        </p:txBody>
      </p:sp>
      <p:sp>
        <p:nvSpPr>
          <p:cNvPr id="928" name="Google Shape;960;p30">
            <a:extLst>
              <a:ext uri="{FF2B5EF4-FFF2-40B4-BE49-F238E27FC236}">
                <a16:creationId xmlns:a16="http://schemas.microsoft.com/office/drawing/2014/main" id="{D4D1DBB8-2C3E-2A6C-1894-897FDD4F915F}"/>
              </a:ext>
            </a:extLst>
          </p:cNvPr>
          <p:cNvSpPr txBox="1">
            <a:spLocks/>
          </p:cNvSpPr>
          <p:nvPr/>
        </p:nvSpPr>
        <p:spPr>
          <a:xfrm>
            <a:off x="3497827" y="4400626"/>
            <a:ext cx="2360049" cy="44942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1800" b="1" i="0" u="none" strike="noStrike" cap="none">
                <a:solidFill>
                  <a:schemeClr val="dk1"/>
                </a:solidFill>
                <a:latin typeface="Epilogue"/>
                <a:ea typeface="Epilogue"/>
                <a:cs typeface="Epilogue"/>
                <a:sym typeface="Epilogue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Raleway"/>
              <a:buNone/>
              <a:defRPr sz="2400" b="1" i="0" u="none" strike="noStrike" cap="none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marL="0" indent="0" algn="ctr"/>
            <a:r>
              <a:rPr lang="en-US" dirty="0"/>
              <a:t>Face recognition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/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/>
          <p:cNvSpPr txBox="1">
            <a:spLocks noGrp="1"/>
          </p:cNvSpPr>
          <p:nvPr>
            <p:ph type="title"/>
          </p:nvPr>
        </p:nvSpPr>
        <p:spPr>
          <a:xfrm>
            <a:off x="4047175" y="2486249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PYTHON</a:t>
            </a:r>
            <a:endParaRPr dirty="0"/>
          </a:p>
        </p:txBody>
      </p:sp>
      <p:sp>
        <p:nvSpPr>
          <p:cNvPr id="1020" name="Google Shape;1020;p32"/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1</a:t>
            </a:r>
            <a:endParaRPr dirty="0"/>
          </a:p>
        </p:txBody>
      </p:sp>
      <p:pic>
        <p:nvPicPr>
          <p:cNvPr id="1021" name="Google Shape;1021;p32"/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/>
          <p:cNvGraphicFramePr/>
          <p:nvPr>
            <p:extLst>
              <p:ext uri="{D42A27DB-BD31-4B8C-83A1-F6EECF244321}">
                <p14:modId xmlns:p14="http://schemas.microsoft.com/office/powerpoint/2010/main" val="4130805432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python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L="0" marR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  <a:buNone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3.11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/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A1621C33-3D5D-CA7B-E61A-61EFFFFE8632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A93B86FA-FE16-EEF3-3232-10EFBBCC814E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A93B86FA-FE16-EEF3-3232-10EFBBCC814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671" y="51536"/>
                  <a:ext cx="103356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07623715-49C3-823A-8EA4-937577CFB3D4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07623715-49C3-823A-8EA4-937577CFB3D4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623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A04B8A70-D4AA-8A85-34A2-BAFB806B813E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A04B8A70-D4AA-8A85-34A2-BAFB806B813E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BB1728CE-72D5-1A1E-EF41-BC86D917FB67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BB1728CE-72D5-1A1E-EF41-BC86D917FB67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first element: python</a:t>
            </a:r>
            <a:endParaRPr sz="24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70818899-A1F8-2A4A-061A-2F34E7ED79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C460EBAF-6EA7-B429-39F0-6B5EF4103AA2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F09BCBBA-8229-7289-C5BC-4EE06B5C9B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571975"/>
            <a:ext cx="4383600" cy="84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TKINTER</a:t>
            </a:r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7FFD9FE2-CEE6-A4C1-6089-0C0909B3532C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2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9DC98936-3B4D-7ECC-7808-9E26D55A23D3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-157" t="5479" r="1" b="3203"/>
          <a:stretch/>
        </p:blipFill>
        <p:spPr>
          <a:xfrm>
            <a:off x="479934" y="1076550"/>
            <a:ext cx="2995091" cy="3066826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1746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D53BD3FB-28E4-B1AD-78B6-8D2371DEDD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9FD9E88C-4E4B-105E-B66B-4E3765DA10C9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08264625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 err="1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tkinter</a:t>
                      </a:r>
                      <a:endParaRPr lang="en-US" sz="1600" b="1" kern="1200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(GUI)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C38CADC8-249A-6135-22CF-91912EEFFE79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290BDC3F-3417-E0D2-E3AC-98CF6F1171B2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AF17C178-5B97-E6D4-E01E-84E717D4FADF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 xmlns=""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AF17C178-5B97-E6D4-E01E-84E717D4FADF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2443A009-4E1A-AB53-FF7C-DE54F322A900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 xmlns=""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2443A009-4E1A-AB53-FF7C-DE54F322A900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ADAB8196-E9BB-D0E5-4BED-CFB8649BCF7F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 xmlns=""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ADAB8196-E9BB-D0E5-4BED-CFB8649BCF7F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7B19E5A0-8CCA-3EEE-3367-C0E6A38AAA79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 xmlns=""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7B19E5A0-8CCA-3EEE-3367-C0E6A38AAA79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18B9D82F-9DF9-9212-A341-1F959F370D2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second element: </a:t>
            </a:r>
            <a:r>
              <a:rPr lang="en-US" sz="2400" dirty="0" err="1"/>
              <a:t>tkinter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25525794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push dir="u"/>
      </p:transition>
    </mc:Choice>
    <mc:Fallback xmlns=""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7">
          <a:extLst>
            <a:ext uri="{FF2B5EF4-FFF2-40B4-BE49-F238E27FC236}">
              <a16:creationId xmlns:a16="http://schemas.microsoft.com/office/drawing/2014/main" id="{7D34563B-1C79-AFC4-0B6F-03D3888EDE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8" name="Google Shape;1018;p32">
            <a:extLst>
              <a:ext uri="{FF2B5EF4-FFF2-40B4-BE49-F238E27FC236}">
                <a16:creationId xmlns:a16="http://schemas.microsoft.com/office/drawing/2014/main" id="{5823D14C-FFFC-7AFC-F220-B91F74AF314C}"/>
              </a:ext>
            </a:extLst>
          </p:cNvPr>
          <p:cNvSpPr/>
          <p:nvPr/>
        </p:nvSpPr>
        <p:spPr>
          <a:xfrm rot="-7219687" flipH="1">
            <a:off x="-1095655" y="408466"/>
            <a:ext cx="5219277" cy="4707906"/>
          </a:xfrm>
          <a:custGeom>
            <a:avLst/>
            <a:gdLst/>
            <a:ahLst/>
            <a:cxnLst/>
            <a:rect l="l" t="t" r="r" b="b"/>
            <a:pathLst>
              <a:path w="39315" h="31790" extrusionOk="0">
                <a:moveTo>
                  <a:pt x="21370" y="0"/>
                </a:moveTo>
                <a:cubicBezTo>
                  <a:pt x="19245" y="0"/>
                  <a:pt x="16609" y="420"/>
                  <a:pt x="13994" y="1929"/>
                </a:cubicBezTo>
                <a:cubicBezTo>
                  <a:pt x="8094" y="5332"/>
                  <a:pt x="5120" y="12086"/>
                  <a:pt x="2561" y="17498"/>
                </a:cubicBezTo>
                <a:cubicBezTo>
                  <a:pt x="0" y="22912"/>
                  <a:pt x="1474" y="28410"/>
                  <a:pt x="5979" y="30920"/>
                </a:cubicBezTo>
                <a:cubicBezTo>
                  <a:pt x="7113" y="31551"/>
                  <a:pt x="8155" y="31789"/>
                  <a:pt x="9181" y="31789"/>
                </a:cubicBezTo>
                <a:cubicBezTo>
                  <a:pt x="12232" y="31789"/>
                  <a:pt x="15135" y="29683"/>
                  <a:pt x="19863" y="29548"/>
                </a:cubicBezTo>
                <a:cubicBezTo>
                  <a:pt x="20630" y="29526"/>
                  <a:pt x="21329" y="29520"/>
                  <a:pt x="21975" y="29520"/>
                </a:cubicBezTo>
                <a:cubicBezTo>
                  <a:pt x="22766" y="29520"/>
                  <a:pt x="23477" y="29529"/>
                  <a:pt x="24134" y="29529"/>
                </a:cubicBezTo>
                <a:cubicBezTo>
                  <a:pt x="27359" y="29529"/>
                  <a:pt x="29297" y="29308"/>
                  <a:pt x="33123" y="26702"/>
                </a:cubicBezTo>
                <a:cubicBezTo>
                  <a:pt x="38366" y="23130"/>
                  <a:pt x="39314" y="14704"/>
                  <a:pt x="35179" y="8470"/>
                </a:cubicBezTo>
                <a:cubicBezTo>
                  <a:pt x="31041" y="2236"/>
                  <a:pt x="25903" y="663"/>
                  <a:pt x="25903" y="663"/>
                </a:cubicBezTo>
                <a:cubicBezTo>
                  <a:pt x="25903" y="663"/>
                  <a:pt x="24040" y="0"/>
                  <a:pt x="21370" y="0"/>
                </a:cubicBezTo>
                <a:close/>
              </a:path>
            </a:pathLst>
          </a:custGeom>
          <a:solidFill>
            <a:schemeClr val="bg1">
              <a:lumMod val="10000"/>
              <a:alpha val="10060"/>
            </a:schemeClr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9" name="Google Shape;1019;p32">
            <a:extLst>
              <a:ext uri="{FF2B5EF4-FFF2-40B4-BE49-F238E27FC236}">
                <a16:creationId xmlns:a16="http://schemas.microsoft.com/office/drawing/2014/main" id="{DB30D6A2-508D-EB47-6A94-E013FDBB13E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047175" y="2193353"/>
            <a:ext cx="4612200" cy="154997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CAMERA INTEGRATION</a:t>
            </a:r>
            <a:endParaRPr dirty="0"/>
          </a:p>
        </p:txBody>
      </p:sp>
      <p:sp>
        <p:nvSpPr>
          <p:cNvPr id="1020" name="Google Shape;1020;p32">
            <a:extLst>
              <a:ext uri="{FF2B5EF4-FFF2-40B4-BE49-F238E27FC236}">
                <a16:creationId xmlns:a16="http://schemas.microsoft.com/office/drawing/2014/main" id="{DE2F0C8C-7316-8181-A531-2798CE344861}"/>
              </a:ext>
            </a:extLst>
          </p:cNvPr>
          <p:cNvSpPr txBox="1">
            <a:spLocks noGrp="1"/>
          </p:cNvSpPr>
          <p:nvPr>
            <p:ph type="title" idx="2"/>
          </p:nvPr>
        </p:nvSpPr>
        <p:spPr>
          <a:xfrm>
            <a:off x="4047175" y="1321975"/>
            <a:ext cx="1235700" cy="841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3</a:t>
            </a:r>
            <a:endParaRPr dirty="0"/>
          </a:p>
        </p:txBody>
      </p:sp>
      <p:pic>
        <p:nvPicPr>
          <p:cNvPr id="1021" name="Google Shape;1021;p32">
            <a:extLst>
              <a:ext uri="{FF2B5EF4-FFF2-40B4-BE49-F238E27FC236}">
                <a16:creationId xmlns:a16="http://schemas.microsoft.com/office/drawing/2014/main" id="{546BD7B0-8E21-CF30-3745-FCBBCE7942E0}"/>
              </a:ext>
            </a:extLst>
          </p:cNvPr>
          <p:cNvPicPr preferRelativeResize="0">
            <a:picLocks noGrp="1"/>
          </p:cNvPicPr>
          <p:nvPr>
            <p:ph type="pic" idx="3"/>
          </p:nvPr>
        </p:nvPicPr>
        <p:blipFill>
          <a:blip r:embed="rId3"/>
          <a:srcRect l="18519" r="7985"/>
          <a:stretch/>
        </p:blipFill>
        <p:spPr>
          <a:xfrm>
            <a:off x="484625" y="1076550"/>
            <a:ext cx="2990400" cy="2990400"/>
          </a:xfrm>
          <a:prstGeom prst="roundRect">
            <a:avLst>
              <a:gd name="adj" fmla="val 16667"/>
            </a:avLst>
          </a:prstGeom>
        </p:spPr>
      </p:pic>
    </p:spTree>
    <p:extLst>
      <p:ext uri="{BB962C8B-B14F-4D97-AF65-F5344CB8AC3E}">
        <p14:creationId xmlns:p14="http://schemas.microsoft.com/office/powerpoint/2010/main" val="3134916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50">
        <p:pull/>
      </p:transition>
    </mc:Choice>
    <mc:Fallback xmlns="">
      <p:transition spd="slow">
        <p:pull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9">
          <a:extLst>
            <a:ext uri="{FF2B5EF4-FFF2-40B4-BE49-F238E27FC236}">
              <a16:creationId xmlns:a16="http://schemas.microsoft.com/office/drawing/2014/main" id="{3C8A81CA-3EBC-5B9B-6245-7021EBDF62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41" name="Google Shape;941;p29">
            <a:extLst>
              <a:ext uri="{FF2B5EF4-FFF2-40B4-BE49-F238E27FC236}">
                <a16:creationId xmlns:a16="http://schemas.microsoft.com/office/drawing/2014/main" id="{41FA5D8F-E064-DC55-DA0C-AAA93ED72DC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87497987"/>
              </p:ext>
            </p:extLst>
          </p:nvPr>
        </p:nvGraphicFramePr>
        <p:xfrm>
          <a:off x="720000" y="2100606"/>
          <a:ext cx="7704000" cy="723050"/>
        </p:xfrm>
        <a:graphic>
          <a:graphicData uri="http://schemas.openxmlformats.org/drawingml/2006/table">
            <a:tbl>
              <a:tblPr>
                <a:tableStyleId>{D7AC3CCA-C797-4891-BE02-D94E43425B78}</a:tableStyleId>
              </a:tblPr>
              <a:tblGrid>
                <a:gridCol w="2619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0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NAME</a:t>
                      </a:r>
                      <a:endParaRPr sz="1000" b="1" u="none" dirty="0">
                        <a:solidFill>
                          <a:schemeClr val="dk1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b="1" kern="1200" dirty="0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</a:rPr>
                        <a:t>camera integration</a:t>
                      </a: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5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b="1" u="none" dirty="0">
                          <a:solidFill>
                            <a:schemeClr val="hlink"/>
                          </a:solidFill>
                          <a:latin typeface="Epilogue" panose="020B0604020202020204" charset="0"/>
                          <a:sym typeface="Lato"/>
                        </a:rPr>
                        <a:t>TYPE</a:t>
                      </a:r>
                      <a:endParaRPr lang="en-US" sz="1000" b="1" u="none" dirty="0">
                        <a:solidFill>
                          <a:schemeClr val="hlink"/>
                        </a:solidFill>
                        <a:latin typeface="Epilogue" panose="020B0604020202020204" charset="0"/>
                        <a:ea typeface="Lato"/>
                        <a:cs typeface="Lato"/>
                        <a:sym typeface="Lato"/>
                      </a:endParaRPr>
                    </a:p>
                  </a:txBody>
                  <a:tcPr marL="91425" marR="91425" marT="0" marB="0" anchor="ctr"/>
                </a:tc>
                <a:tc>
                  <a:txBody>
                    <a:bodyPr/>
                    <a:lstStyle/>
                    <a:p>
                      <a:pPr marR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Font typeface="Arial"/>
                      </a:pPr>
                      <a:r>
                        <a:rPr lang="en-US" sz="1600" b="1" i="0" u="none" strike="noStrike" kern="1200" cap="none" dirty="0" err="1">
                          <a:solidFill>
                            <a:schemeClr val="tx1"/>
                          </a:solidFill>
                          <a:latin typeface="Epilogue" panose="020B0604020202020204" charset="0"/>
                          <a:ea typeface="+mn-ea"/>
                          <a:cs typeface="+mn-cs"/>
                          <a:sym typeface="Arial"/>
                        </a:rPr>
                        <a:t>openCV</a:t>
                      </a:r>
                      <a:endParaRPr lang="en-US" sz="1600" b="1" i="0" u="none" strike="noStrike" kern="1200" cap="none" dirty="0">
                        <a:solidFill>
                          <a:schemeClr val="tx1"/>
                        </a:solidFill>
                        <a:latin typeface="Epilogue" panose="020B0604020202020204" charset="0"/>
                        <a:ea typeface="+mn-ea"/>
                        <a:cs typeface="+mn-cs"/>
                        <a:sym typeface="Arial"/>
                      </a:endParaRPr>
                    </a:p>
                  </a:txBody>
                  <a:tcPr marL="91425" marR="91425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942" name="Google Shape;942;p29">
            <a:extLst>
              <a:ext uri="{FF2B5EF4-FFF2-40B4-BE49-F238E27FC236}">
                <a16:creationId xmlns:a16="http://schemas.microsoft.com/office/drawing/2014/main" id="{2F952456-E78E-5F37-8936-6B44F7287018}"/>
              </a:ext>
            </a:extLst>
          </p:cNvPr>
          <p:cNvSpPr txBox="1"/>
          <p:nvPr/>
        </p:nvSpPr>
        <p:spPr>
          <a:xfrm>
            <a:off x="720000" y="1135165"/>
            <a:ext cx="7704000" cy="36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>
                <a:solidFill>
                  <a:schemeClr val="dk1"/>
                </a:solidFill>
                <a:latin typeface="Lato"/>
                <a:ea typeface="Lato"/>
                <a:cs typeface="Lato"/>
                <a:sym typeface="Lato"/>
              </a:rPr>
              <a:t>The following table shows the following information :</a:t>
            </a:r>
            <a:endParaRPr b="1" dirty="0">
              <a:solidFill>
                <a:schemeClr val="dk1"/>
              </a:solidFill>
              <a:latin typeface="Lato"/>
              <a:ea typeface="Lato"/>
              <a:cs typeface="Lato"/>
              <a:sym typeface="Lato"/>
            </a:endParaRPr>
          </a:p>
        </p:txBody>
      </p:sp>
      <p:grpSp>
        <p:nvGrpSpPr>
          <p:cNvPr id="6" name="مجموعة 5">
            <a:extLst>
              <a:ext uri="{FF2B5EF4-FFF2-40B4-BE49-F238E27FC236}">
                <a16:creationId xmlns:a16="http://schemas.microsoft.com/office/drawing/2014/main" id="{BF7A9FF9-7840-1B06-5D71-71AE2FDC5316}"/>
              </a:ext>
            </a:extLst>
          </p:cNvPr>
          <p:cNvGrpSpPr/>
          <p:nvPr/>
        </p:nvGrpSpPr>
        <p:grpSpPr>
          <a:xfrm>
            <a:off x="6628871" y="114176"/>
            <a:ext cx="2222640" cy="472320"/>
            <a:chOff x="6628871" y="114176"/>
            <a:chExt cx="2222640" cy="472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">
              <p14:nvContentPartPr>
                <p14:cNvPr id="3" name="حبر 2">
                  <a:extLst>
                    <a:ext uri="{FF2B5EF4-FFF2-40B4-BE49-F238E27FC236}">
                      <a16:creationId xmlns:a16="http://schemas.microsoft.com/office/drawing/2014/main" id="{EE054517-F646-98ED-AA36-C103B4200E8A}"/>
                    </a:ext>
                  </a:extLst>
                </p14:cNvPr>
                <p14:cNvContentPartPr/>
                <p14:nvPr/>
              </p14:nvContentPartPr>
              <p14:xfrm>
                <a:off x="7179311" y="114176"/>
                <a:ext cx="907920" cy="64800"/>
              </p14:xfrm>
            </p:contentPart>
          </mc:Choice>
          <mc:Fallback>
            <p:pic>
              <p:nvPicPr>
                <p:cNvPr id="3" name="حبر 2">
                  <a:extLst>
                    <a:ext uri="{FF2B5EF4-FFF2-40B4-BE49-F238E27FC236}">
                      <a16:creationId xmlns:a16="http://schemas.microsoft.com/office/drawing/2014/main" id="{EE054517-F646-98ED-AA36-C103B4200E8A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7116286" y="51176"/>
                  <a:ext cx="1033610" cy="19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5" name="حبر 4">
                  <a:extLst>
                    <a:ext uri="{FF2B5EF4-FFF2-40B4-BE49-F238E27FC236}">
                      <a16:creationId xmlns:a16="http://schemas.microsoft.com/office/drawing/2014/main" id="{8F8B0799-841D-60F8-2366-F30224DAC179}"/>
                    </a:ext>
                  </a:extLst>
                </p14:cNvPr>
                <p14:cNvContentPartPr/>
                <p14:nvPr/>
              </p14:nvContentPartPr>
              <p14:xfrm>
                <a:off x="6628871" y="194456"/>
                <a:ext cx="2222640" cy="392040"/>
              </p14:xfrm>
            </p:contentPart>
          </mc:Choice>
          <mc:Fallback>
            <p:pic>
              <p:nvPicPr>
                <p:cNvPr id="5" name="حبر 4">
                  <a:extLst>
                    <a:ext uri="{FF2B5EF4-FFF2-40B4-BE49-F238E27FC236}">
                      <a16:creationId xmlns:a16="http://schemas.microsoft.com/office/drawing/2014/main" id="{8F8B0799-841D-60F8-2366-F30224DAC17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6565871" y="131456"/>
                  <a:ext cx="2348280" cy="5176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7" name="حبر 6">
                <a:extLst>
                  <a:ext uri="{FF2B5EF4-FFF2-40B4-BE49-F238E27FC236}">
                    <a16:creationId xmlns:a16="http://schemas.microsoft.com/office/drawing/2014/main" id="{BE6BE532-1F1E-9EFC-08CF-C4B6553524B7}"/>
                  </a:ext>
                </a:extLst>
              </p14:cNvPr>
              <p14:cNvContentPartPr/>
              <p14:nvPr/>
            </p14:nvContentPartPr>
            <p14:xfrm>
              <a:off x="8829551" y="299936"/>
              <a:ext cx="360" cy="360"/>
            </p14:xfrm>
          </p:contentPart>
        </mc:Choice>
        <mc:Fallback>
          <p:pic>
            <p:nvPicPr>
              <p:cNvPr id="7" name="حبر 6">
                <a:extLst>
                  <a:ext uri="{FF2B5EF4-FFF2-40B4-BE49-F238E27FC236}">
                    <a16:creationId xmlns:a16="http://schemas.microsoft.com/office/drawing/2014/main" id="{BE6BE532-1F1E-9EFC-08CF-C4B6553524B7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8766551" y="236936"/>
                <a:ext cx="126000" cy="12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">
            <p14:nvContentPartPr>
              <p14:cNvPr id="8" name="حبر 7">
                <a:extLst>
                  <a:ext uri="{FF2B5EF4-FFF2-40B4-BE49-F238E27FC236}">
                    <a16:creationId xmlns:a16="http://schemas.microsoft.com/office/drawing/2014/main" id="{D1A90D71-255B-4D39-51D1-68AED4387668}"/>
                  </a:ext>
                </a:extLst>
              </p14:cNvPr>
              <p14:cNvContentPartPr/>
              <p14:nvPr/>
            </p14:nvContentPartPr>
            <p14:xfrm>
              <a:off x="6693671" y="187256"/>
              <a:ext cx="2200680" cy="157680"/>
            </p14:xfrm>
          </p:contentPart>
        </mc:Choice>
        <mc:Fallback>
          <p:pic>
            <p:nvPicPr>
              <p:cNvPr id="8" name="حبر 7">
                <a:extLst>
                  <a:ext uri="{FF2B5EF4-FFF2-40B4-BE49-F238E27FC236}">
                    <a16:creationId xmlns:a16="http://schemas.microsoft.com/office/drawing/2014/main" id="{D1A90D71-255B-4D39-51D1-68AED4387668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6630671" y="124256"/>
                <a:ext cx="2326320" cy="283320"/>
              </a:xfrm>
              <a:prstGeom prst="rect">
                <a:avLst/>
              </a:prstGeom>
            </p:spPr>
          </p:pic>
        </mc:Fallback>
      </mc:AlternateContent>
      <p:sp>
        <p:nvSpPr>
          <p:cNvPr id="940" name="Google Shape;940;p29">
            <a:extLst>
              <a:ext uri="{FF2B5EF4-FFF2-40B4-BE49-F238E27FC236}">
                <a16:creationId xmlns:a16="http://schemas.microsoft.com/office/drawing/2014/main" id="{18C91E13-B6E8-3EA3-AFE0-ED43B4E8BC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719999" y="445025"/>
            <a:ext cx="7831069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/>
              <a:t>Details of the third element: camera integration</a:t>
            </a:r>
            <a:endParaRPr sz="2400" dirty="0"/>
          </a:p>
        </p:txBody>
      </p:sp>
    </p:spTree>
    <p:extLst>
      <p:ext uri="{BB962C8B-B14F-4D97-AF65-F5344CB8AC3E}">
        <p14:creationId xmlns:p14="http://schemas.microsoft.com/office/powerpoint/2010/main" val="15219854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Multimedia Software Pitch Deck by Slidesgo">
  <a:themeElements>
    <a:clrScheme name="Simple Light">
      <a:dk1>
        <a:srgbClr val="35363B"/>
      </a:dk1>
      <a:lt1>
        <a:srgbClr val="F3F3F3"/>
      </a:lt1>
      <a:dk2>
        <a:srgbClr val="D9DDE3"/>
      </a:dk2>
      <a:lt2>
        <a:srgbClr val="BA0034"/>
      </a:lt2>
      <a:accent1>
        <a:srgbClr val="F8B85E"/>
      </a:accent1>
      <a:accent2>
        <a:srgbClr val="34909D"/>
      </a:accent2>
      <a:accent3>
        <a:srgbClr val="55C0ED"/>
      </a:accent3>
      <a:accent4>
        <a:srgbClr val="6F7082"/>
      </a:accent4>
      <a:accent5>
        <a:srgbClr val="CED0D6"/>
      </a:accent5>
      <a:accent6>
        <a:srgbClr val="42444F"/>
      </a:accent6>
      <a:hlink>
        <a:srgbClr val="35363B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467</TotalTime>
  <Words>255</Words>
  <Application>Microsoft Office PowerPoint</Application>
  <PresentationFormat>عرض على الشاشة (16:9)</PresentationFormat>
  <Paragraphs>100</Paragraphs>
  <Slides>22</Slides>
  <Notes>22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7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22</vt:i4>
      </vt:variant>
    </vt:vector>
  </HeadingPairs>
  <TitlesOfParts>
    <vt:vector size="30" baseType="lpstr">
      <vt:lpstr>Raleway</vt:lpstr>
      <vt:lpstr>Arial</vt:lpstr>
      <vt:lpstr>Archivo Black</vt:lpstr>
      <vt:lpstr>Calibri</vt:lpstr>
      <vt:lpstr>Lato</vt:lpstr>
      <vt:lpstr>Nunito Light</vt:lpstr>
      <vt:lpstr>Epilogue</vt:lpstr>
      <vt:lpstr>Multimedia Software Pitch Deck by Slidesgo</vt:lpstr>
      <vt:lpstr>Smart Door System </vt:lpstr>
      <vt:lpstr>عرض تقديمي في PowerPoint</vt:lpstr>
      <vt:lpstr>1</vt:lpstr>
      <vt:lpstr>PYTHON</vt:lpstr>
      <vt:lpstr>Details of the first element: python</vt:lpstr>
      <vt:lpstr>TKINTER</vt:lpstr>
      <vt:lpstr>Details of the second element: tkinter</vt:lpstr>
      <vt:lpstr>CAMERA INTEGRATION</vt:lpstr>
      <vt:lpstr>Details of the third element: camera integration</vt:lpstr>
      <vt:lpstr>THREADING</vt:lpstr>
      <vt:lpstr>Details of the fourth element: Threading</vt:lpstr>
      <vt:lpstr>CAMERA  </vt:lpstr>
      <vt:lpstr>Details of the fifth element: Camera</vt:lpstr>
      <vt:lpstr>SERIAL USB CONNECTION</vt:lpstr>
      <vt:lpstr>Details of the sixth element: Serial USB connection</vt:lpstr>
      <vt:lpstr>TELEGRAM</vt:lpstr>
      <vt:lpstr>Details of the seventh element: Telegram</vt:lpstr>
      <vt:lpstr>FACE RECOGNITION</vt:lpstr>
      <vt:lpstr>Details of the eighth element: face recognition</vt:lpstr>
      <vt:lpstr>عرض تقديمي في PowerPoint</vt:lpstr>
      <vt:lpstr>عرض تقديمي في PowerPoint</vt:lpstr>
      <vt:lpstr>عرض تقديمي في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abdelraouf mabrouk</dc:creator>
  <cp:lastModifiedBy>abdelraouf mabrouk</cp:lastModifiedBy>
  <cp:revision>34</cp:revision>
  <dcterms:modified xsi:type="dcterms:W3CDTF">2025-08-25T20:46:08Z</dcterms:modified>
</cp:coreProperties>
</file>