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E597-1A3B-0841-AABB-CACBD3726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F4591-BDB9-9344-B5B0-1E0A525D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894F-FA69-CC4C-BFCF-2A04383B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7077-88AA-F840-B07C-7E3242B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E198-D2AD-FC4B-84E0-9B8401BA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3122-4E09-7441-AA3F-1E1F5D3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16D79-2F6B-D240-AEDA-FDA2151D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491B-A799-BF40-A639-CA87B60D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28CF-783F-0542-9D09-872836A5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24FE-A7CB-A349-AB52-A7DD3A79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DF272-A07F-5C4C-854E-8681CFE7E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E459-68F8-9741-8829-C31BEC80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E7F9-C12E-9146-8756-F99C36B2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CE09-0A68-0A43-9550-D9013DCE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D683-BF57-C54A-9AC5-79B5A15E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35A3-6E39-BE4B-BB11-740B1D29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D0C6-002C-3B49-86DA-E49FCC51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08ED-196B-BD46-B77E-FFAB72F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D8D9-F1FA-1844-BDCF-C38E376C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0BC6-A97C-CE45-832D-938EA3CF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BA6-9362-9A41-A5AB-DA7F693A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0353-4940-3D40-9D89-E221C40D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A95C-4BD7-B84A-8B83-CB67273B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D026-1BAE-D849-90C5-5F21302F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E4B8-A565-0D48-97E3-946EB7E6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79-BDE5-3346-A984-E87C859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250E-799F-A248-9D20-9D2D14DB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C9351-310C-3B46-9E6E-43915F9F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DA56-A023-F046-ACCB-77B4D18E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1F254-8F85-5E49-ABEB-6F740917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4FFD-1AD3-F84D-9A55-AB9C2821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541B-2819-1D45-9D65-1979FD2B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81B1-3295-0D45-B799-A5E258AE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7BAD0-24BA-1C4A-9495-49371296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236D-B317-8C49-A284-675DF8A6D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B6352-CD32-2644-BFCC-995ABB6C7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66DA6-29AE-344E-9240-2F128F38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5E2E7-75A8-4C4E-87CC-579E44C1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500B1-16D8-F445-B498-A128A11D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245F-DAC0-9F47-924D-9823EDD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68A28-13A8-0740-A673-50F42CC5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69616-EEC8-654D-8797-4CD29AB2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EE8A-1E8F-0D4B-8429-31CD292E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E1E6D-98B3-0642-860F-47D24E50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BA098-42B1-7442-A134-D83FDB6D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9DDB-F7F6-F348-A319-81926951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4574-902B-884C-BAD8-BA5593AD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F58F-1B3A-0340-A129-A07B2263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3FF82-8D43-F045-95C4-E03D752C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239F-D226-2046-BC1F-FFAF0C8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98AA-B210-1948-AA34-4FC22EA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D1B1-3EAC-344D-8FB5-85830317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CC7A-B7BD-DD4C-8C34-DB95201E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5F363-9B3D-C343-AB6C-CE777D5C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6F5EE-DC86-7948-8A58-0F74A06B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F48E4-7364-C746-84B1-3D196E73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8F51-C4CD-3C41-B6B8-C0CC5017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4657-D639-944E-B3B7-D0F897FB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46BE4-8222-B742-A261-ACA17148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3F36-6965-2142-B423-4D4D07CD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0E75-D363-8F44-ACEA-7CA12DD3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E24A-4321-2845-A6DC-D13CC9D15EE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9781-FC30-4248-B2FC-DBA038582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1B5E-D82E-F94B-899E-4F97CE48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A7FB-C870-F843-8A1E-0037C144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678D-6249-8843-A9A5-45B3D5317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3D3F1-B2C2-9649-B44B-DE6CD8070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345A9B-7573-3B46-8B35-BD171CA43604}"/>
              </a:ext>
            </a:extLst>
          </p:cNvPr>
          <p:cNvSpPr/>
          <p:nvPr/>
        </p:nvSpPr>
        <p:spPr>
          <a:xfrm>
            <a:off x="4169834" y="2628899"/>
            <a:ext cx="1430866" cy="1840089"/>
          </a:xfrm>
          <a:prstGeom prst="round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0" dirty="0">
                <a:solidFill>
                  <a:schemeClr val="bg1">
                    <a:lumMod val="50000"/>
                  </a:schemeClr>
                </a:solidFill>
                <a:latin typeface="Athelas" panose="02000503000000020003" pitchFamily="2" charset="7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32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AD752C-A32C-5C49-89BD-593F38E7B511}"/>
              </a:ext>
            </a:extLst>
          </p:cNvPr>
          <p:cNvSpPr/>
          <p:nvPr/>
        </p:nvSpPr>
        <p:spPr>
          <a:xfrm>
            <a:off x="3276568" y="931862"/>
            <a:ext cx="3309968" cy="416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1389E-5A22-1A41-8F59-84697B397D6C}"/>
              </a:ext>
            </a:extLst>
          </p:cNvPr>
          <p:cNvSpPr/>
          <p:nvPr/>
        </p:nvSpPr>
        <p:spPr>
          <a:xfrm>
            <a:off x="7198578" y="1036638"/>
            <a:ext cx="3043237" cy="40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46125B0-9196-F447-B2E9-AD0B8C22079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6588" t="11115" r="24150" b="-2369"/>
          <a:stretch/>
        </p:blipFill>
        <p:spPr>
          <a:xfrm>
            <a:off x="3467041" y="1036638"/>
            <a:ext cx="2776597" cy="406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1E2C8-4FF2-544A-919B-BDD3B0AE461A}"/>
              </a:ext>
            </a:extLst>
          </p:cNvPr>
          <p:cNvSpPr txBox="1"/>
          <p:nvPr/>
        </p:nvSpPr>
        <p:spPr>
          <a:xfrm>
            <a:off x="4800600" y="3228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EAE4F66C-7846-F94E-903E-0ABEDE51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97" y="1036638"/>
            <a:ext cx="228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7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Athelas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Arbelaez, Alejandro</dc:creator>
  <cp:lastModifiedBy>Arbelaez, Alejandro</cp:lastModifiedBy>
  <cp:revision>4</cp:revision>
  <dcterms:created xsi:type="dcterms:W3CDTF">2019-12-21T11:29:50Z</dcterms:created>
  <dcterms:modified xsi:type="dcterms:W3CDTF">2019-12-21T12:22:54Z</dcterms:modified>
</cp:coreProperties>
</file>