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A60"/>
    <a:srgbClr val="152732"/>
    <a:srgbClr val="00004B"/>
    <a:srgbClr val="0A0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6F30-6B34-624F-9D38-86CA32DF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24311-1CDF-2943-ACEE-50F79A00F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70CB-5F72-6A4B-8D8C-ED0DA6F3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BE05-923A-074D-AAE3-C78C2BD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6B26-2D9E-2F4F-A0B7-544F7591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022-BB77-E949-BF96-56B898AD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823B8-CCD6-9B45-94CF-8C89978F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B640-FE89-AC4D-9207-C58CD28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23341-9D28-6F4F-AFF4-4EF9F6FC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1A8F-BB16-4448-A182-F72583ED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13F56-47E9-9644-B820-211002CD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95AA4-F204-4A4D-B7DD-8D0C683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C060-B407-F04D-8054-DAEDE91E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7E1C-1C7D-024E-A717-602BB7BE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4C65-5BEA-D542-AEDF-38D30977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53D-D9CA-1441-9AFA-61123C58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DF6C-95C2-F547-8945-3027D204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86A6-D7FD-4046-A29F-F7E82934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7F6C-11BF-CE4A-BB93-077C9D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B783-3C84-0941-807C-0506738A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EA66-E66C-554B-86A1-6621E9BB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10C42-A313-6341-9721-90A82DE1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9615-46C7-D843-89B0-3E93CF26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A5E6-7346-BF47-92BF-3D043E0B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E49D-F168-1149-8ADF-57FE03D9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682B-3895-5F43-87C1-1749A5CC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13A3-71E6-2C48-BE36-34B09BBC2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F6D16-BE47-174C-9FA5-87EC80330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B227C-D2AF-F244-9928-DC90E0E1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FAA7-64BE-1143-A515-E70D5576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3011C-95E8-BD40-8549-5C173229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75A8-CC25-084B-89EA-4C7D6FDA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3BAEE-CED1-0245-ABFB-84329E09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AEAE3-D1B6-D644-B96D-B46B3E4E1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22B5C-A261-524C-B165-563E98F16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39943-2279-EA40-8024-38F52FFD2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09C70-5DF3-AA4B-ACDE-5110D977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96EFB-FF96-574A-9B3C-B518161C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11640-AD7F-464E-9F07-0651CCD7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1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FE0F-EBA3-3B4A-BF49-4FE899D8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8A560-1727-1048-BA37-838F429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71CCB-2DC3-8940-A31F-847D95B2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3FAC-5ECC-EF40-B9E0-0C55BC3A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3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687F3-F80E-8D41-8AB3-931CB36A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E72F8-904A-F84D-B860-BDB9C58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8E343-7360-2440-B664-0E7AFFA8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5F4C-3409-6641-A9FE-AFBB80FB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B6B0-BB7B-C943-9679-F5D9FFF4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54F64-4524-8B42-9C02-392EFDFF5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CEF24-E0D2-A74D-981D-2B8FA2D3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3D8E3-EB67-C041-B807-8C498ABB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8F602-FF95-DE45-8776-0490AEA7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2EC6-3DF2-2841-A9FA-A2B386A5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AA1E2-EACA-6847-AFC7-6A2D85C3E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2DB6F-FB1B-A942-96A1-C7586CC9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D1DF0-CEB8-D942-A25D-49FB52A9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45228-D5F5-F942-B918-CDA1C4FD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AC5A-0729-514F-A3D0-065B048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0D6D-AC32-AF46-8ED8-52BD3A31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BFB7C-FC99-AB4D-B42B-323528EB7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E3E7-9B62-1F4E-99E8-A9337E4A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9297-00D1-7744-B05D-E6C6AF50B17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C6746-A43C-D044-A32A-249B531B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5A13-5ED4-F843-A170-5D3CCD1E3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4C8E-8B14-E64D-903F-7324E2DA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9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DD4199-3836-A949-A0CC-BFE863B760D4}"/>
              </a:ext>
            </a:extLst>
          </p:cNvPr>
          <p:cNvSpPr/>
          <p:nvPr/>
        </p:nvSpPr>
        <p:spPr>
          <a:xfrm>
            <a:off x="3070664" y="2562465"/>
            <a:ext cx="1743076" cy="828674"/>
          </a:xfrm>
          <a:prstGeom prst="rect">
            <a:avLst/>
          </a:prstGeom>
          <a:noFill/>
          <a:ln w="127000">
            <a:solidFill>
              <a:srgbClr val="000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8B2E9-0971-484E-92E1-856D981427CF}"/>
              </a:ext>
            </a:extLst>
          </p:cNvPr>
          <p:cNvSpPr/>
          <p:nvPr/>
        </p:nvSpPr>
        <p:spPr>
          <a:xfrm>
            <a:off x="3963041" y="2261481"/>
            <a:ext cx="2252485" cy="1100181"/>
          </a:xfrm>
          <a:prstGeom prst="rect">
            <a:avLst/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5CA0B-5511-D34B-8CB5-F5221DE91D2D}"/>
              </a:ext>
            </a:extLst>
          </p:cNvPr>
          <p:cNvSpPr/>
          <p:nvPr/>
        </p:nvSpPr>
        <p:spPr>
          <a:xfrm>
            <a:off x="2979205" y="3232986"/>
            <a:ext cx="2252485" cy="828674"/>
          </a:xfrm>
          <a:prstGeom prst="rect">
            <a:avLst/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1418C-D3DB-0E40-BD22-A01273730A3B}"/>
              </a:ext>
            </a:extLst>
          </p:cNvPr>
          <p:cNvSpPr/>
          <p:nvPr/>
        </p:nvSpPr>
        <p:spPr>
          <a:xfrm>
            <a:off x="8406008" y="3197424"/>
            <a:ext cx="1714874" cy="807266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0BF94-2520-044F-9803-A7669C64F66C}"/>
              </a:ext>
            </a:extLst>
          </p:cNvPr>
          <p:cNvSpPr/>
          <p:nvPr/>
        </p:nvSpPr>
        <p:spPr>
          <a:xfrm>
            <a:off x="6096001" y="2494137"/>
            <a:ext cx="2666132" cy="1650137"/>
          </a:xfrm>
          <a:prstGeom prst="rect">
            <a:avLst/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473D1-FEFB-F84C-8B3C-708D89521EDE}"/>
              </a:ext>
            </a:extLst>
          </p:cNvPr>
          <p:cNvSpPr/>
          <p:nvPr/>
        </p:nvSpPr>
        <p:spPr>
          <a:xfrm>
            <a:off x="7787628" y="2261481"/>
            <a:ext cx="2252485" cy="1048885"/>
          </a:xfrm>
          <a:prstGeom prst="rect">
            <a:avLst/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1881B-0FA8-3145-99FA-3A5A796A9340}"/>
              </a:ext>
            </a:extLst>
          </p:cNvPr>
          <p:cNvSpPr txBox="1"/>
          <p:nvPr/>
        </p:nvSpPr>
        <p:spPr>
          <a:xfrm>
            <a:off x="3362502" y="2675819"/>
            <a:ext cx="6481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latin typeface="DIN Alternate" panose="020B0500000000000000" pitchFamily="34" charset="77"/>
                <a:ea typeface="Nanum Gothic" panose="020D0604000000000000" pitchFamily="34" charset="-127"/>
                <a:cs typeface="Devanagari MT" panose="02000500020000000000" pitchFamily="2" charset="0"/>
              </a:rPr>
              <a:t>SMART</a:t>
            </a:r>
            <a:r>
              <a:rPr lang="en-US" sz="8000" dirty="0" err="1">
                <a:solidFill>
                  <a:srgbClr val="0A0A4B"/>
                </a:solidFill>
                <a:latin typeface="DIN Alternate" panose="020B0500000000000000" pitchFamily="34" charset="77"/>
                <a:ea typeface="Nanum Gothic" panose="020D0604000000000000" pitchFamily="34" charset="-127"/>
                <a:cs typeface="Devanagari MT" panose="02000500020000000000" pitchFamily="2" charset="0"/>
              </a:rPr>
              <a:t>eBuses</a:t>
            </a:r>
            <a:endParaRPr lang="en-US" sz="8000" dirty="0">
              <a:solidFill>
                <a:srgbClr val="0A0A4B"/>
              </a:solidFill>
              <a:latin typeface="DIN Alternate" panose="020B0500000000000000" pitchFamily="34" charset="77"/>
              <a:ea typeface="Nanum Gothic" panose="020D0604000000000000" pitchFamily="34" charset="-127"/>
              <a:cs typeface="Devanagari MT" panose="0200050002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943B9-A5E9-8A40-87F6-D983D2E4E948}"/>
              </a:ext>
            </a:extLst>
          </p:cNvPr>
          <p:cNvSpPr txBox="1"/>
          <p:nvPr/>
        </p:nvSpPr>
        <p:spPr>
          <a:xfrm>
            <a:off x="729897" y="2644170"/>
            <a:ext cx="10732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294A6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Aharoni" panose="020F0502020204030204" pitchFamily="34" charset="0"/>
              </a:rPr>
              <a:t>SMART</a:t>
            </a:r>
            <a:r>
              <a:rPr lang="en-US" sz="9600" b="1" dirty="0" err="1">
                <a:solidFill>
                  <a:srgbClr val="FF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haroni" panose="020F0502020204030204" pitchFamily="34" charset="0"/>
              </a:rPr>
              <a:t>eBuses</a:t>
            </a:r>
            <a:endParaRPr lang="en-US" sz="9600" b="1" dirty="0">
              <a:solidFill>
                <a:srgbClr val="FF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haron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9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Hiragino Kaku Gothic StdN W8</vt:lpstr>
      <vt:lpstr>Hiragino Maru Gothic ProN W4</vt:lpstr>
      <vt:lpstr>Arial</vt:lpstr>
      <vt:lpstr>Calibri</vt:lpstr>
      <vt:lpstr>Calibri Light</vt:lpstr>
      <vt:lpstr>DIN Alternate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Arbelaez, Alejandro</dc:creator>
  <cp:lastModifiedBy>Arbelaez, Alejandro</cp:lastModifiedBy>
  <cp:revision>9</cp:revision>
  <dcterms:created xsi:type="dcterms:W3CDTF">2019-12-19T10:57:07Z</dcterms:created>
  <dcterms:modified xsi:type="dcterms:W3CDTF">2019-12-19T14:47:53Z</dcterms:modified>
</cp:coreProperties>
</file>