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88" y="8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2002</Words>
  <Application>Microsoft Office PowerPoint</Application>
  <PresentationFormat>Custom</PresentationFormat>
  <Paragraphs>427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2018-03-15T14:44:09Z</dcterms:modified>
</cp:coreProperties>
</file>