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7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6" r:id="rId31"/>
    <p:sldId id="441" r:id="rId32"/>
    <p:sldId id="437" r:id="rId33"/>
    <p:sldId id="442" r:id="rId34"/>
    <p:sldId id="438" r:id="rId35"/>
    <p:sldId id="443" r:id="rId36"/>
    <p:sldId id="430" r:id="rId37"/>
    <p:sldId id="439" r:id="rId38"/>
    <p:sldId id="444" r:id="rId39"/>
    <p:sldId id="433" r:id="rId40"/>
    <p:sldId id="440" r:id="rId41"/>
    <p:sldId id="293" r:id="rId42"/>
    <p:sldId id="309" r:id="rId43"/>
    <p:sldId id="310" r:id="rId44"/>
    <p:sldId id="311" r:id="rId45"/>
    <p:sldId id="294" r:id="rId46"/>
    <p:sldId id="312" r:id="rId47"/>
    <p:sldId id="313" r:id="rId48"/>
    <p:sldId id="314" r:id="rId49"/>
    <p:sldId id="315" r:id="rId50"/>
    <p:sldId id="353" r:id="rId51"/>
    <p:sldId id="354" r:id="rId52"/>
    <p:sldId id="355" r:id="rId53"/>
    <p:sldId id="428" r:id="rId54"/>
    <p:sldId id="286" r:id="rId55"/>
    <p:sldId id="339" r:id="rId56"/>
    <p:sldId id="340" r:id="rId57"/>
    <p:sldId id="341" r:id="rId58"/>
    <p:sldId id="342" r:id="rId59"/>
    <p:sldId id="343" r:id="rId60"/>
    <p:sldId id="288" r:id="rId61"/>
    <p:sldId id="344" r:id="rId62"/>
    <p:sldId id="346" r:id="rId63"/>
    <p:sldId id="348" r:id="rId64"/>
    <p:sldId id="350" r:id="rId65"/>
    <p:sldId id="429" r:id="rId6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4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5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3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63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1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16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('ab' &lt; '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('A' &lt; 'a’)  # equates to(U+0041 &lt; U+0061)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</p:spTree>
    <p:extLst>
      <p:ext uri="{BB962C8B-B14F-4D97-AF65-F5344CB8AC3E}">
        <p14:creationId xmlns:p14="http://schemas.microsoft.com/office/powerpoint/2010/main" val="4270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F5E15E-CF6B-7946-8215-ADB2D6BC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175939"/>
            <a:ext cx="459734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{{ to get a { in the output: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890B87B-A934-DF40-8016-3A8CADCF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684060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f’reagent</a:t>
            </a:r>
            <a:r>
              <a:rPr lang="en-US" altLang="en-US" sz="2000" dirty="0">
                <a:latin typeface="Courier New" panose="02070309020205020404" pitchFamily="49" charset="0"/>
              </a:rPr>
              <a:t>: {{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}} ‘)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</a:rPr>
              <a:t>reagent: {123}</a:t>
            </a:r>
          </a:p>
        </p:txBody>
      </p:sp>
    </p:spTree>
    <p:extLst>
      <p:ext uri="{BB962C8B-B14F-4D97-AF65-F5344CB8AC3E}">
        <p14:creationId xmlns:p14="http://schemas.microsoft.com/office/powerpoint/2010/main" val="128596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14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105529"/>
            <a:ext cx="259891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As a percentage: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441455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f’yield</a:t>
            </a:r>
            <a:r>
              <a:rPr lang="en-US" altLang="en-US" sz="2000" dirty="0">
                <a:latin typeface="Courier New" panose="02070309020205020404" pitchFamily="49" charset="0"/>
              </a:rPr>
              <a:t>: {yield:.2%}’)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14B547-A5D8-7040-B56A-AE36D83C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2" y="3568842"/>
            <a:ext cx="2769028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Change precision: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CF2D295-F939-9141-8022-0EF5AF9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3931838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f’yield</a:t>
            </a:r>
            <a:r>
              <a:rPr lang="en-US" altLang="en-US" sz="2000" dirty="0">
                <a:latin typeface="Courier New" panose="02070309020205020404" pitchFamily="49" charset="0"/>
              </a:rPr>
              <a:t>: {yield:.1f}’)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0.3'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A9AB266-3A0E-1D4E-864B-0F95B1A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1" y="4998788"/>
            <a:ext cx="212750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Add padding: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0EAB287-7E69-1A4F-85AC-E7D15F40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2" y="5334732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f’yield</a:t>
            </a:r>
            <a:r>
              <a:rPr lang="en-US" altLang="en-US" sz="2000" dirty="0">
                <a:latin typeface="Courier New" panose="02070309020205020404" pitchFamily="49" charset="0"/>
              </a:rPr>
              <a:t>: {yield:07.2%}’)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5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408678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4C3A705-C520-FE4B-9EB3-A104AD63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46" y="5976826"/>
            <a:ext cx="7661731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You could, but f-strings are faster and clearer</a:t>
            </a:r>
          </a:p>
        </p:txBody>
      </p:sp>
    </p:spTree>
    <p:extLst>
      <p:ext uri="{BB962C8B-B14F-4D97-AF65-F5344CB8AC3E}">
        <p14:creationId xmlns:p14="http://schemas.microsoft.com/office/powerpoint/2010/main" val="94591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is a hang-over from python 2.7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approach is now discouraged.</a:t>
            </a:r>
          </a:p>
        </p:txBody>
      </p:sp>
    </p:spTree>
    <p:extLst>
      <p:ext uri="{BB962C8B-B14F-4D97-AF65-F5344CB8AC3E}">
        <p14:creationId xmlns:p14="http://schemas.microsoft.com/office/powerpoint/2010/main" val="252944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/>
              <a:t>The power of </a:t>
            </a:r>
            <a:r>
              <a:rPr lang="en-GB" altLang="en-US" sz="4000" b="1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14745</TotalTime>
  <Words>2428</Words>
  <Application>Microsoft Macintosh PowerPoint</Application>
  <PresentationFormat>Custom</PresentationFormat>
  <Paragraphs>411</Paragraphs>
  <Slides>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 Unicode MS</vt:lpstr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278</cp:revision>
  <cp:lastPrinted>1601-01-01T00:00:00Z</cp:lastPrinted>
  <dcterms:created xsi:type="dcterms:W3CDTF">2010-10-10T22:29:27Z</dcterms:created>
  <dcterms:modified xsi:type="dcterms:W3CDTF">2021-11-24T17:02:28Z</dcterms:modified>
</cp:coreProperties>
</file>