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75" r:id="rId2"/>
    <p:sldId id="257" r:id="rId3"/>
    <p:sldId id="258" r:id="rId4"/>
    <p:sldId id="267" r:id="rId5"/>
    <p:sldId id="270" r:id="rId6"/>
    <p:sldId id="268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22" autoAdjust="0"/>
  </p:normalViewPr>
  <p:slideViewPr>
    <p:cSldViewPr>
      <p:cViewPr varScale="1">
        <p:scale>
          <a:sx n="65" d="100"/>
          <a:sy n="65" d="100"/>
        </p:scale>
        <p:origin x="9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F17703-A8CE-4F03-9D9E-B726337A2543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E7F9B-E9ED-463D-8B01-A1E080058B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simple_stmts.html#pri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Syntax errors, also known as parsing errors, are perhaps the most common kind of complaint you get while you are still learning Python: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&gt;&gt;&gt;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&gt;&gt;&gt;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File "&lt;stdin&gt;", line 1, in ?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              ^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SyntaxError: invalid syntax 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The parser repeats the offending line and displays a little 'arrow' pointing at the earliest point in the line where the error was detected. The error is caused by (or at least detected at) the token </a:t>
            </a:r>
            <a:r>
              <a:rPr lang="en-GB" altLang="en-US" i="1"/>
              <a:t>preceding</a:t>
            </a:r>
            <a:r>
              <a:rPr lang="en-GB" altLang="en-US"/>
              <a:t> the arrow: in the example, the error is detected at the keyword </a:t>
            </a:r>
            <a:r>
              <a:rPr lang="en-GB" altLang="en-US">
                <a:hlinkClick r:id="rId3"/>
              </a:rPr>
              <a:t>print</a:t>
            </a:r>
            <a:r>
              <a:rPr lang="en-GB" altLang="en-US"/>
              <a:t>, since a colon (':') is missing before it. File name and line number are printed so you know where to look in case the input came from a script.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80A24-E7E4-4E16-8C49-2FBA4041C0A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810F6-9E6A-40DE-B474-8B23373F0F9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01EE-8D25-411F-BF99-A7700CCA7DF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00A9A-1A63-45D4-8261-5A33DD1EB1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1BE95-9CF1-462E-9F00-00D45072007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8E53C-A438-4178-9412-13F706228E8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~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FAB4C-5520-4875-AA6B-422E8F6489A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endParaRPr lang="en-GB" altLang="en-US"/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/>
              <a:t>~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40030-0192-4AFC-AFD1-BDD0538D502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5B77B3-8305-40B3-87D4-60950CC3ADFA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42DB70-4C76-4D10-B575-6940CB56A8B3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DB1D-7411-447B-A0F1-8F58AC3C1098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8557-7AF3-44D8-A143-F84807BA82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4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exceptions.html#exceptions.ZeroDivision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exceptions.html#exceptions.TypeError" TargetMode="External"/><Relationship Id="rId4" Type="http://schemas.openxmlformats.org/officeDocument/2006/relationships/hyperlink" Target="https://docs.python.org/2/library/exceptions.html#exceptions.NameErr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Errors and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An example continued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8929687" cy="46085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("a.txt", "b.txt", "c.txt"):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f"There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nothing in file: {file}")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f"Could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convert to int: {file}")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f"Really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unexpected error: {err}")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 the script keeps processing all the good files!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Further Reading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Much of this presentation was taken from the python documentation pages: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>
                <a:hlinkClick r:id="rId2"/>
              </a:rPr>
              <a:t>https://docs.python.org/3/tutorial/errors.html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418513" cy="879475"/>
          </a:xfrm>
        </p:spPr>
        <p:txBody>
          <a:bodyPr/>
          <a:lstStyle/>
          <a:p>
            <a:r>
              <a:rPr lang="en-GB" altLang="en-US" b="1"/>
              <a:t>Errors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Computer programmes break. It's a fact of life.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There are (at least) two distinguishable kinds of errors: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/>
              <a:t>		</a:t>
            </a:r>
            <a:r>
              <a:rPr lang="en-GB" altLang="en-US" b="1" i="1"/>
              <a:t>syntax errors</a:t>
            </a:r>
            <a:r>
              <a:rPr lang="en-GB" altLang="en-US" b="1"/>
              <a:t> </a:t>
            </a:r>
            <a:r>
              <a:rPr lang="en-GB" altLang="en-US"/>
              <a:t>and </a:t>
            </a:r>
            <a:r>
              <a:rPr lang="en-GB" altLang="en-US" b="1" i="1"/>
              <a:t>exceptions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62200"/>
            <a:ext cx="57181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228600" y="315913"/>
            <a:ext cx="8416925" cy="881062"/>
          </a:xfrm>
        </p:spPr>
        <p:txBody>
          <a:bodyPr/>
          <a:lstStyle/>
          <a:p>
            <a:r>
              <a:rPr lang="en-GB" altLang="en-US" b="1"/>
              <a:t>Syntax Errors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Syntax errors, or </a:t>
            </a:r>
            <a:r>
              <a:rPr lang="en-GB" i="1" dirty="0"/>
              <a:t>parsing errors</a:t>
            </a:r>
            <a:r>
              <a:rPr lang="en-GB" dirty="0"/>
              <a:t>, are very common when learning: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</p:txBody>
      </p:sp>
      <p:sp>
        <p:nvSpPr>
          <p:cNvPr id="2" name="Line Callout 2 1"/>
          <p:cNvSpPr/>
          <p:nvPr/>
        </p:nvSpPr>
        <p:spPr>
          <a:xfrm>
            <a:off x="6156325" y="4724400"/>
            <a:ext cx="2663825" cy="1168400"/>
          </a:xfrm>
          <a:prstGeom prst="borderCallout2">
            <a:avLst>
              <a:gd name="adj1" fmla="val -18749"/>
              <a:gd name="adj2" fmla="val 12077"/>
              <a:gd name="adj3" fmla="val -81051"/>
              <a:gd name="adj4" fmla="val -49342"/>
              <a:gd name="adj5" fmla="val -100220"/>
              <a:gd name="adj6" fmla="val -90305"/>
            </a:avLst>
          </a:prstGeom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The arrow tells you where the error was located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888" y="4941888"/>
            <a:ext cx="2952750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Error here was not using brackets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Exceptions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196975"/>
            <a:ext cx="8624192" cy="4680297"/>
          </a:xfrm>
        </p:spPr>
        <p:txBody>
          <a:bodyPr/>
          <a:lstStyle/>
          <a:p>
            <a:r>
              <a:rPr lang="en-GB" altLang="en-US" dirty="0"/>
              <a:t>Even if a statement or expression is syntactically correct, it may cause an error on execution.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Errors detected during execution are called </a:t>
            </a:r>
            <a:r>
              <a:rPr lang="en-GB" altLang="en-US" i="1" dirty="0"/>
              <a:t>exceptions</a:t>
            </a:r>
            <a:r>
              <a:rPr lang="en-GB" altLang="en-US" dirty="0"/>
              <a:t> and are not unconditionally fatal.</a:t>
            </a:r>
          </a:p>
          <a:p>
            <a:r>
              <a:rPr lang="en-GB" altLang="en-US" dirty="0"/>
              <a:t>You can </a:t>
            </a:r>
            <a:r>
              <a:rPr lang="en-GB" altLang="en-US" i="1" dirty="0"/>
              <a:t>catch</a:t>
            </a:r>
            <a:r>
              <a:rPr lang="en-GB" altLang="en-US" dirty="0"/>
              <a:t> an exception and decide how to </a:t>
            </a:r>
            <a:r>
              <a:rPr lang="en-GB" altLang="en-US" i="1" dirty="0"/>
              <a:t>handle</a:t>
            </a:r>
            <a:r>
              <a:rPr lang="en-GB" altLang="en-US" dirty="0"/>
              <a:t> it.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1988840"/>
            <a:ext cx="62706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Types of exception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24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Exceptions come in different types, and the type is printed as part of the message, e.g.: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>
                <a:hlinkClick r:id="rId3" tooltip="exceptions.ZeroDivisionError"/>
              </a:rPr>
              <a:t>ZeroDivisionError</a:t>
            </a:r>
            <a:endParaRPr lang="en-GB" dirty="0"/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u="sng" dirty="0" err="1">
                <a:hlinkClick r:id="rId4" tooltip="exceptions.NameError"/>
              </a:rPr>
              <a:t>NameError</a:t>
            </a:r>
            <a:r>
              <a:rPr lang="en-GB" u="sng" dirty="0"/>
              <a:t> 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>
                <a:hlinkClick r:id="rId5" tooltip="exceptions.TypeError"/>
              </a:rPr>
              <a:t>TypeError</a:t>
            </a:r>
            <a:endParaRPr lang="en-GB" dirty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And </a:t>
            </a:r>
            <a:r>
              <a:rPr lang="en-GB" b="1" dirty="0"/>
              <a:t>you can define your own exceptions</a:t>
            </a:r>
            <a:r>
              <a:rPr lang="en-GB" dirty="0"/>
              <a:t>, e.g.:</a:t>
            </a:r>
          </a:p>
          <a:p>
            <a:pPr marL="742950" lvl="2" indent="-34290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2800" dirty="0" err="1">
                <a:hlinkClick r:id="rId3" tooltip="exceptions.ZeroDivisionError"/>
              </a:rPr>
              <a:t>MyAppBadUserInputError</a:t>
            </a:r>
            <a:endParaRPr lang="en-GB" sz="2800" dirty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GB" dirty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Catching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You can catch errors and decide how to handle them using: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GB" dirty="0">
                <a:cs typeface="Courier New" panose="02070309020205020404" pitchFamily="49" charset="0"/>
              </a:rPr>
              <a:t>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except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1000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run_my_climate_model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(experiment)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 failed, so do something sensible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email_me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 results I'm afraid!")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("It's not a good model")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By handling errors appropriately you can change the flow of your programme accordingly.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63538" y="404813"/>
            <a:ext cx="8416925" cy="881062"/>
          </a:xfrm>
        </p:spPr>
        <p:txBody>
          <a:bodyPr/>
          <a:lstStyle/>
          <a:p>
            <a:r>
              <a:rPr lang="en-GB" altLang="en-US" b="1"/>
              <a:t>Raising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You can even trigger your own exceptions using: </a:t>
            </a:r>
            <a:r>
              <a:rPr lang="en-GB" b="1" dirty="0"/>
              <a:t>raise</a:t>
            </a:r>
            <a:endParaRPr lang="en-GB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validate(input) == False: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Exception("Bad input provided")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Programme will stop here unless this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exception is caught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("Great input")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cs typeface="Courier New" panose="02070309020205020404" pitchFamily="49" charset="0"/>
              </a:rPr>
              <a:t>...processing input here...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8288" y="404813"/>
            <a:ext cx="8418512" cy="881062"/>
          </a:xfrm>
        </p:spPr>
        <p:txBody>
          <a:bodyPr/>
          <a:lstStyle/>
          <a:p>
            <a:r>
              <a:rPr lang="en-GB" altLang="en-US" b="1"/>
              <a:t>An example please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/>
              <a:t>In this example, I have written some code to read the content from a number of simple text files. Each file should contain a numeric code.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/>
              <a:t>There are two exceptions that I am interested in: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/>
              <a:t>File does not have content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/>
              <a:t>Contents of the file cannot be converted to an integer.</a:t>
            </a:r>
          </a:p>
          <a:p>
            <a:pPr fontAlgn="auto">
              <a:spcAft>
                <a:spcPts val="0"/>
              </a:spcAft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An example continued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92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"Returns an integer from a file.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3896</TotalTime>
  <Words>901</Words>
  <Application>Microsoft Office PowerPoint</Application>
  <PresentationFormat>On-screen Show (4:3)</PresentationFormat>
  <Paragraphs>135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UKRI-stfc-nerc-ceda-ncas-nceo-softwarecarpentry-Presentation-Template</vt:lpstr>
      <vt:lpstr>Python</vt:lpstr>
      <vt:lpstr>Errors</vt:lpstr>
      <vt:lpstr>Syntax Errors</vt:lpstr>
      <vt:lpstr>Exceptions</vt:lpstr>
      <vt:lpstr>Types of exception</vt:lpstr>
      <vt:lpstr>Catching exceptions</vt:lpstr>
      <vt:lpstr>Raising exceptions</vt:lpstr>
      <vt:lpstr>An example please</vt:lpstr>
      <vt:lpstr>An example continued</vt:lpstr>
      <vt:lpstr>An example continued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Stephens, Ag (STFC,RAL,RALSP)</cp:lastModifiedBy>
  <cp:revision>46</cp:revision>
  <dcterms:created xsi:type="dcterms:W3CDTF">2014-03-03T17:02:02Z</dcterms:created>
  <dcterms:modified xsi:type="dcterms:W3CDTF">2021-11-17T14:16:08Z</dcterms:modified>
</cp:coreProperties>
</file>