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pdb.html#debugger-command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B82BC-504B-0A40-A10A-9BE935CB9823}"/>
              </a:ext>
            </a:extLst>
          </p:cNvPr>
          <p:cNvSpPr txBox="1"/>
          <p:nvPr/>
        </p:nvSpPr>
        <p:spPr>
          <a:xfrm>
            <a:off x="1475656" y="5726113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https://docs.python.org/3/library/pdb.html#debugger-commands</a:t>
            </a:r>
            <a:r>
              <a:rPr lang="en-GB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</p:spTree>
    <p:extLst>
      <p:ext uri="{BB962C8B-B14F-4D97-AF65-F5344CB8AC3E}">
        <p14:creationId xmlns:p14="http://schemas.microsoft.com/office/powerpoint/2010/main" val="15867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4283968" y="2636912"/>
            <a:ext cx="43924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F3CA932-4B10-E346-AE76-9609CEC56AD1}"/>
              </a:ext>
            </a:extLst>
          </p:cNvPr>
          <p:cNvSpPr/>
          <p:nvPr/>
        </p:nvSpPr>
        <p:spPr>
          <a:xfrm>
            <a:off x="1187624" y="2242500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breakpoint</a:t>
            </a:r>
          </a:p>
        </p:txBody>
      </p:sp>
    </p:spTree>
    <p:extLst>
      <p:ext uri="{BB962C8B-B14F-4D97-AF65-F5344CB8AC3E}">
        <p14:creationId xmlns:p14="http://schemas.microsoft.com/office/powerpoint/2010/main" val="283294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043608" y="4509120"/>
            <a:ext cx="756084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DF7ADD-D5D6-4247-826A-B46B9C86AA60}"/>
              </a:ext>
            </a:extLst>
          </p:cNvPr>
          <p:cNvSpPr/>
          <p:nvPr/>
        </p:nvSpPr>
        <p:spPr>
          <a:xfrm rot="10800000" flipV="1">
            <a:off x="5868144" y="4245315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in scope</a:t>
            </a:r>
          </a:p>
        </p:txBody>
      </p:sp>
    </p:spTree>
    <p:extLst>
      <p:ext uri="{BB962C8B-B14F-4D97-AF65-F5344CB8AC3E}">
        <p14:creationId xmlns:p14="http://schemas.microsoft.com/office/powerpoint/2010/main" val="6596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259632" y="4221088"/>
            <a:ext cx="259228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DE93B60-4A2E-3047-8EB4-27EE2C1A4F00}"/>
              </a:ext>
            </a:extLst>
          </p:cNvPr>
          <p:cNvSpPr/>
          <p:nvPr/>
        </p:nvSpPr>
        <p:spPr>
          <a:xfrm rot="10800000" flipV="1">
            <a:off x="3886202" y="3657137"/>
            <a:ext cx="2916322" cy="1487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 to step through code and explore</a:t>
            </a:r>
          </a:p>
        </p:txBody>
      </p:sp>
    </p:spTree>
    <p:extLst>
      <p:ext uri="{BB962C8B-B14F-4D97-AF65-F5344CB8AC3E}">
        <p14:creationId xmlns:p14="http://schemas.microsoft.com/office/powerpoint/2010/main" val="1348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Python has the "logging" module which allows you to log in many useful ways:</a:t>
            </a:r>
          </a:p>
          <a:p>
            <a:pPr eaLnBrk="1" hangingPunct="1"/>
            <a:r>
              <a:rPr lang="en-GB" altLang="en-US"/>
              <a:t>To the terminal</a:t>
            </a:r>
          </a:p>
          <a:p>
            <a:pPr eaLnBrk="1" hangingPunct="1"/>
            <a:r>
              <a:rPr lang="en-GB" altLang="en-US"/>
              <a:t>To file(s)</a:t>
            </a:r>
          </a:p>
          <a:p>
            <a:pPr eaLnBrk="1" hangingPunct="1"/>
            <a:r>
              <a:rPr lang="en-GB" altLang="en-US"/>
              <a:t>To custom-handlers (e.g. e-mail)</a:t>
            </a:r>
          </a:p>
          <a:p>
            <a:pPr eaLnBrk="1" hangingPunct="1"/>
            <a:r>
              <a:rPr lang="en-GB" altLang="en-US"/>
              <a:t>To system log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You can configure:</a:t>
            </a:r>
          </a:p>
          <a:p>
            <a:pPr lvl="1" eaLnBrk="1" hangingPunct="1"/>
            <a:r>
              <a:rPr lang="en-GB" altLang="en-US"/>
              <a:t>The number of loggers</a:t>
            </a:r>
          </a:p>
          <a:p>
            <a:pPr lvl="1" eaLnBrk="1" hangingPunct="1"/>
            <a:r>
              <a:rPr lang="en-GB" altLang="en-US"/>
              <a:t>The format of log messages</a:t>
            </a:r>
          </a:p>
          <a:p>
            <a:pPr lvl="1" eaLnBrk="1" hangingPunct="1"/>
            <a:r>
              <a:rPr lang="en-GB" altLang="en-US"/>
              <a:t>The level of ferocity with which logging should happen, e.g.:</a:t>
            </a:r>
          </a:p>
          <a:p>
            <a:pPr lvl="2" eaLnBrk="1" hangingPunct="1"/>
            <a:r>
              <a:rPr lang="en-GB" altLang="en-US"/>
              <a:t>Log everything in "DEBUG" mode</a:t>
            </a:r>
          </a:p>
          <a:p>
            <a:pPr lvl="2" eaLnBrk="1" hangingPunct="1"/>
            <a:r>
              <a:rPr lang="en-GB" altLang="en-US"/>
              <a:t>Only log errors in "operational"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Logging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logging.INFO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ERROR:&lt;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&gt;:Now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Logging – more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sz="4000" dirty="0"/>
              <a:t>We do not have time to cover logging properly. There are lots you can do with it: </a:t>
            </a:r>
            <a:r>
              <a:rPr lang="en-GB" sz="4000" dirty="0">
                <a:hlinkClick r:id="rId2"/>
              </a:rPr>
              <a:t>https://docs.python.org/3/library/logging.html</a:t>
            </a:r>
            <a:r>
              <a:rPr lang="en-GB" sz="40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WARNING:&lt;</a:t>
            </a:r>
            <a:r>
              <a:rPr lang="en-GB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&gt;:Danger! Will Robinson! Danger!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The python debugger is a tool that allows you to:</a:t>
            </a:r>
          </a:p>
          <a:p>
            <a:pPr eaLnBrk="1" hangingPunct="1"/>
            <a:r>
              <a:rPr lang="en-GB" altLang="en-US" sz="2400"/>
              <a:t>Run through your code interactively;</a:t>
            </a:r>
          </a:p>
          <a:p>
            <a:pPr eaLnBrk="1" hangingPunct="1"/>
            <a:r>
              <a:rPr lang="en-GB" altLang="en-US" sz="2400"/>
              <a:t>Inspect/change the variables at run-time;</a:t>
            </a:r>
          </a:p>
          <a:p>
            <a:pPr eaLnBrk="1" hangingPunct="1"/>
            <a:r>
              <a:rPr lang="en-GB" altLang="en-US" sz="240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/>
              <a:t>Best illustrated through an example...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altLang="en-US" sz="2000" b="1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print(double, x)  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116</TotalTime>
  <Words>799</Words>
  <Application>Microsoft Macintosh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Logging – getting started</vt:lpstr>
      <vt:lpstr>Logging – more options</vt:lpstr>
      <vt:lpstr>What is the python debugger?</vt:lpstr>
      <vt:lpstr>A simple script</vt:lpstr>
      <vt:lpstr>A simple script – with debugger</vt:lpstr>
      <vt:lpstr>Debugger in action</vt:lpstr>
      <vt:lpstr>Finding the error</vt:lpstr>
      <vt:lpstr>IDEs Wrap this up nicely</vt:lpstr>
      <vt:lpstr>IDEs Wrap this up nicely</vt:lpstr>
      <vt:lpstr>IDEs Wrap this up nicely</vt:lpstr>
      <vt:lpstr>IDEs Wrap this up nicely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Smith, Richard (STFC,RAL,RALSP)</cp:lastModifiedBy>
  <cp:revision>44</cp:revision>
  <dcterms:created xsi:type="dcterms:W3CDTF">2014-03-03T17:02:02Z</dcterms:created>
  <dcterms:modified xsi:type="dcterms:W3CDTF">2021-11-26T09:40:39Z</dcterms:modified>
</cp:coreProperties>
</file>