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3" r:id="rId3"/>
    <p:sldId id="282" r:id="rId4"/>
    <p:sldId id="279" r:id="rId5"/>
    <p:sldId id="280" r:id="rId6"/>
    <p:sldId id="281" r:id="rId7"/>
    <p:sldId id="277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579" autoAdjust="0"/>
  </p:normalViewPr>
  <p:slideViewPr>
    <p:cSldViewPr>
      <p:cViewPr varScale="1">
        <p:scale>
          <a:sx n="65" d="100"/>
          <a:sy n="65" d="100"/>
        </p:scale>
        <p:origin x="9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scientific-computing-with-python/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Summary &amp; where next?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Tommy Godfrey.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What have we looked at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Basics and control flow, </a:t>
            </a:r>
            <a:r>
              <a:rPr lang="en-GB" altLang="en-US" dirty="0" err="1"/>
              <a:t>booleans</a:t>
            </a:r>
            <a:endParaRPr lang="en-GB" altLang="en-US" dirty="0"/>
          </a:p>
          <a:p>
            <a:r>
              <a:rPr lang="en-GB" altLang="en-US" dirty="0"/>
              <a:t>Lists, slicing and tuples</a:t>
            </a:r>
          </a:p>
          <a:p>
            <a:r>
              <a:rPr lang="en-GB" altLang="en-US" dirty="0"/>
              <a:t>Input/output</a:t>
            </a:r>
          </a:p>
          <a:p>
            <a:r>
              <a:rPr lang="en-GB" altLang="en-US" dirty="0"/>
              <a:t>Strings and text processing</a:t>
            </a:r>
          </a:p>
          <a:p>
            <a:r>
              <a:rPr lang="en-GB" altLang="en-US" dirty="0"/>
              <a:t>Functions, libraries and scripts</a:t>
            </a:r>
          </a:p>
          <a:p>
            <a:r>
              <a:rPr lang="en-GB" altLang="en-US" dirty="0"/>
              <a:t>Sets and dictionaries</a:t>
            </a:r>
          </a:p>
          <a:p>
            <a:r>
              <a:rPr lang="en-GB" altLang="en-US" dirty="0"/>
              <a:t>Errors and debugging</a:t>
            </a:r>
          </a:p>
          <a:p>
            <a:r>
              <a:rPr lang="en-GB" altLang="en-US" dirty="0"/>
              <a:t>OOP</a:t>
            </a:r>
            <a:endParaRPr lang="en-GB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What haven't we looked at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Of course there is a lot more to python - if only we had more time…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best way to learn is to play...</a:t>
            </a:r>
          </a:p>
          <a:p>
            <a:r>
              <a:rPr lang="en-GB" altLang="en-US"/>
              <a:t>Get python installed on your desktop/laptop (on Windows, MAC or Linux).</a:t>
            </a:r>
          </a:p>
          <a:p>
            <a:r>
              <a:rPr lang="en-GB" altLang="en-US"/>
              <a:t>Use it to:</a:t>
            </a:r>
          </a:p>
          <a:p>
            <a:pPr lvl="1"/>
            <a:r>
              <a:rPr lang="en-GB" altLang="en-US"/>
              <a:t>Read/write files</a:t>
            </a:r>
          </a:p>
          <a:p>
            <a:pPr lvl="1"/>
            <a:r>
              <a:rPr lang="en-GB" altLang="en-US"/>
              <a:t>Move/copy files/folders using scripts</a:t>
            </a:r>
          </a:p>
          <a:p>
            <a:pPr lvl="1"/>
            <a:r>
              <a:rPr lang="en-GB" altLang="en-US"/>
              <a:t>Make some nice plots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Code Academy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https://www.codecademy.com/learn/learn-python</a:t>
            </a:r>
            <a:endParaRPr lang="en-GB" altLang="en-US" dirty="0"/>
          </a:p>
          <a:p>
            <a:r>
              <a:rPr lang="en-GB" altLang="en-US" dirty="0"/>
              <a:t>Free Code Camp:</a:t>
            </a:r>
            <a:br>
              <a:rPr lang="en-GB" altLang="en-US" dirty="0"/>
            </a:b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https://www.freecodecamp.org/learn/scientific-computing-with-python/</a:t>
            </a:r>
            <a:endParaRPr lang="en-GB" altLang="en-US" dirty="0"/>
          </a:p>
          <a:p>
            <a:r>
              <a:rPr lang="en-GB" altLang="en-US" dirty="0"/>
              <a:t>Python website documents all the standard library modules: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</a:t>
            </a:r>
            <a:r>
              <a:rPr lang="en-GB" altLang="en-US" dirty="0">
                <a:hlinkClick r:id="rId4"/>
              </a:rPr>
              <a:t>https://docs.python.org/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	 </a:t>
            </a:r>
            <a:r>
              <a:rPr lang="en-GB" altLang="en-US" dirty="0">
                <a:hlinkClick r:id="rId2"/>
              </a:rPr>
              <a:t>https://docs.python.org/3/tutorial/</a:t>
            </a: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lnSpc>
                <a:spcPct val="125000"/>
              </a:lnSpc>
            </a:pPr>
            <a:r>
              <a:rPr lang="en-US" altLang="en-US" dirty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https://software-carpentry.org/lessons/</a:t>
            </a:r>
            <a:endParaRPr lang="en-US" altLang="en-US" dirty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CEDA materials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/>
              <a:t>Good luck!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6077</TotalTime>
  <Words>293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UKRI-stfc-nerc-ceda-ncas-nceo-Presentation-Template</vt:lpstr>
      <vt:lpstr>Python</vt:lpstr>
      <vt:lpstr>What have we looked at</vt:lpstr>
      <vt:lpstr>What haven't we looked at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60</cp:revision>
  <dcterms:created xsi:type="dcterms:W3CDTF">2014-02-27T15:02:47Z</dcterms:created>
  <dcterms:modified xsi:type="dcterms:W3CDTF">2021-11-17T14:47:47Z</dcterms:modified>
</cp:coreProperties>
</file>