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cn/thread-12425-1-1.html" TargetMode="External"/><Relationship Id="rId2" Type="http://schemas.openxmlformats.org/officeDocument/2006/relationships/hyperlink" Target="https://communities.intel.com/community/makers/driv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ingyan.baidu.com/article/48206aea007e07216ad6b3a6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Galileo</a:t>
            </a:r>
            <a:r>
              <a:rPr lang="zh-CN" altLang="en-US" dirty="0" smtClean="0"/>
              <a:t>简要配置说明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29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一、安装需要的软件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自该链接下载与</a:t>
            </a:r>
            <a:r>
              <a:rPr lang="en-US" altLang="zh-CN" dirty="0"/>
              <a:t>Galileo</a:t>
            </a:r>
            <a:r>
              <a:rPr lang="zh-CN" altLang="zh-CN" dirty="0"/>
              <a:t>适配的</a:t>
            </a:r>
            <a:r>
              <a:rPr lang="en-US" altLang="zh-CN" dirty="0"/>
              <a:t>Arduino</a:t>
            </a:r>
            <a:r>
              <a:rPr lang="zh-CN" altLang="zh-CN" dirty="0"/>
              <a:t>环境</a:t>
            </a:r>
            <a:r>
              <a:rPr lang="zh-CN" altLang="zh-CN" dirty="0" smtClean="0"/>
              <a:t>：</a:t>
            </a:r>
            <a:r>
              <a:rPr lang="en-US" altLang="zh-CN" u="sng" dirty="0">
                <a:hlinkClick r:id="rId2"/>
              </a:rPr>
              <a:t>https://communities.intel.com/community/makers/drivers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</a:t>
            </a:r>
            <a:r>
              <a:rPr lang="zh-CN" altLang="zh-CN" dirty="0" smtClean="0"/>
              <a:t>出现</a:t>
            </a:r>
            <a:r>
              <a:rPr lang="zh-CN" altLang="zh-CN" dirty="0"/>
              <a:t>闪退，可以在控制面板</a:t>
            </a:r>
            <a:r>
              <a:rPr lang="en-US" altLang="zh-CN" dirty="0"/>
              <a:t>-</a:t>
            </a:r>
            <a:r>
              <a:rPr lang="zh-CN" altLang="zh-CN" dirty="0"/>
              <a:t>区域和语言</a:t>
            </a:r>
            <a:r>
              <a:rPr lang="en-US" altLang="zh-CN" dirty="0"/>
              <a:t>-</a:t>
            </a:r>
            <a:r>
              <a:rPr lang="zh-CN" altLang="zh-CN" dirty="0"/>
              <a:t>格式</a:t>
            </a:r>
            <a:r>
              <a:rPr lang="en-US" altLang="zh-CN" dirty="0"/>
              <a:t>-</a:t>
            </a:r>
            <a:r>
              <a:rPr lang="zh-CN" altLang="zh-CN" dirty="0"/>
              <a:t>改为 英语（美国），即可正常使用</a:t>
            </a:r>
            <a:r>
              <a:rPr lang="zh-CN" altLang="zh-CN" dirty="0" smtClean="0"/>
              <a:t>了</a:t>
            </a:r>
            <a:r>
              <a:rPr lang="zh-CN" altLang="en-US" dirty="0" smtClean="0"/>
              <a:t>，不过如果懒得修改语言，可以参考网址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www.arduino.cn/thread-12425-1-1.html</a:t>
            </a:r>
            <a:r>
              <a:rPr lang="zh-CN" altLang="en-US" dirty="0" smtClean="0"/>
              <a:t>，这个提供的方法会比较方便。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5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二、固件升级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连接</a:t>
            </a:r>
            <a:r>
              <a:rPr lang="en-US" altLang="zh-CN" dirty="0"/>
              <a:t>Galileo</a:t>
            </a:r>
            <a:r>
              <a:rPr lang="zh-CN" altLang="zh-CN" dirty="0"/>
              <a:t>至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在</a:t>
            </a:r>
            <a:r>
              <a:rPr lang="zh-CN" altLang="zh-CN" dirty="0"/>
              <a:t>连接时，必须先连接电源线，再连接</a:t>
            </a:r>
            <a:r>
              <a:rPr lang="en-US" altLang="zh-CN" dirty="0" err="1"/>
              <a:t>MicroUSB</a:t>
            </a:r>
            <a:r>
              <a:rPr lang="zh-CN" altLang="zh-CN" dirty="0"/>
              <a:t>。将</a:t>
            </a:r>
            <a:r>
              <a:rPr lang="en-US" altLang="zh-CN" dirty="0"/>
              <a:t>Micro USB</a:t>
            </a:r>
            <a:r>
              <a:rPr lang="zh-CN" altLang="zh-CN" dirty="0"/>
              <a:t>连接至</a:t>
            </a:r>
            <a:r>
              <a:rPr lang="en-US" altLang="zh-CN" dirty="0"/>
              <a:t>Client Port</a:t>
            </a:r>
            <a:r>
              <a:rPr lang="zh-CN" altLang="zh-CN" dirty="0"/>
              <a:t>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打开控制面板——设备管理器，在“端口”栏找到</a:t>
            </a:r>
            <a:r>
              <a:rPr lang="en-US" altLang="zh-CN" dirty="0"/>
              <a:t>Gadget Serial </a:t>
            </a:r>
            <a:r>
              <a:rPr lang="en-US" altLang="zh-CN" dirty="0" smtClean="0"/>
              <a:t>V2.4</a:t>
            </a:r>
            <a:r>
              <a:rPr lang="zh-CN" altLang="en-US" dirty="0" smtClean="0"/>
              <a:t>，若在其他设备中找到可详细的参考文档</a:t>
            </a:r>
            <a:endParaRPr lang="en-US" altLang="zh-CN" dirty="0" smtClean="0"/>
          </a:p>
          <a:p>
            <a:pPr lvl="0"/>
            <a:r>
              <a:rPr lang="zh-CN" altLang="zh-CN" dirty="0"/>
              <a:t>打开</a:t>
            </a:r>
            <a:r>
              <a:rPr lang="en-US" altLang="zh-CN" dirty="0"/>
              <a:t>arduino-1.5.3</a:t>
            </a:r>
            <a:r>
              <a:rPr lang="zh-CN" altLang="zh-CN" dirty="0"/>
              <a:t>，选择</a:t>
            </a:r>
            <a:r>
              <a:rPr lang="en-US" altLang="zh-CN" dirty="0"/>
              <a:t>TOOLS-&gt;Board-&gt;intel@ Galileo</a:t>
            </a:r>
            <a:r>
              <a:rPr lang="zh-CN" altLang="zh-CN" dirty="0"/>
              <a:t>，选择</a:t>
            </a:r>
            <a:r>
              <a:rPr lang="en-US" altLang="zh-CN" dirty="0"/>
              <a:t>Tools-&gt;</a:t>
            </a:r>
            <a:r>
              <a:rPr lang="en-US" altLang="zh-CN" dirty="0" err="1"/>
              <a:t>serialPort</a:t>
            </a:r>
            <a:r>
              <a:rPr lang="en-US" altLang="zh-CN" dirty="0"/>
              <a:t>-&gt;COM </a:t>
            </a:r>
            <a:endParaRPr lang="zh-CN" altLang="zh-CN" dirty="0"/>
          </a:p>
          <a:p>
            <a:pPr lvl="0"/>
            <a:r>
              <a:rPr lang="zh-CN" altLang="zh-CN" dirty="0"/>
              <a:t>选择</a:t>
            </a:r>
            <a:r>
              <a:rPr lang="en-US" altLang="zh-CN" dirty="0"/>
              <a:t>Help-&gt;Firmware Update,</a:t>
            </a:r>
            <a:r>
              <a:rPr lang="zh-CN" altLang="zh-CN" dirty="0"/>
              <a:t>等待更新完成，大概</a:t>
            </a:r>
            <a:r>
              <a:rPr lang="en-US" altLang="zh-CN" dirty="0"/>
              <a:t>5</a:t>
            </a:r>
            <a:r>
              <a:rPr lang="zh-CN" altLang="zh-CN" dirty="0"/>
              <a:t>分钟。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7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三、进入系统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876298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通过网线连接需要知道</a:t>
            </a:r>
            <a:r>
              <a:rPr lang="en-US" altLang="zh-CN" dirty="0" smtClean="0"/>
              <a:t>Galileo</a:t>
            </a:r>
            <a:r>
              <a:rPr lang="zh-CN" altLang="en-US" dirty="0" smtClean="0"/>
              <a:t>板的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，直观的方法是用</a:t>
            </a:r>
            <a:r>
              <a:rPr lang="en-US" altLang="zh-CN" dirty="0" smtClean="0"/>
              <a:t>360</a:t>
            </a:r>
            <a:r>
              <a:rPr lang="zh-CN" altLang="en-US" dirty="0" smtClean="0"/>
              <a:t>的防蹭网助手，当然在命令行中用</a:t>
            </a:r>
            <a:r>
              <a:rPr lang="en-US" altLang="zh-CN" dirty="0" smtClean="0"/>
              <a:t>ipconfig</a:t>
            </a:r>
            <a:r>
              <a:rPr lang="zh-CN" altLang="en-US" dirty="0" smtClean="0"/>
              <a:t>命令也可以查到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3140864"/>
            <a:ext cx="9882167" cy="28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三、进入系统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7437" y="1047748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putty.exe</a:t>
            </a:r>
            <a:r>
              <a:rPr lang="zh-CN" altLang="en-US" dirty="0" smtClean="0"/>
              <a:t>，输入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后即可进入系统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8" y="1966912"/>
            <a:ext cx="4914900" cy="473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四、传感器部分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876298"/>
            <a:ext cx="6821489" cy="3124201"/>
          </a:xfrm>
        </p:spPr>
        <p:txBody>
          <a:bodyPr/>
          <a:lstStyle/>
          <a:p>
            <a:r>
              <a:rPr lang="zh-CN" altLang="en-US" dirty="0" smtClean="0"/>
              <a:t>传感器部分目前需要用</a:t>
            </a:r>
            <a:r>
              <a:rPr lang="en-US" altLang="zh-CN" dirty="0" smtClean="0"/>
              <a:t>Arduino IDE</a:t>
            </a:r>
            <a:r>
              <a:rPr lang="zh-CN" altLang="en-US" dirty="0" smtClean="0"/>
              <a:t>烧程序，将</a:t>
            </a:r>
            <a:r>
              <a:rPr lang="en-US" altLang="zh-CN" dirty="0" err="1" smtClean="0"/>
              <a:t>galileo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连接。注意现在情况下</a:t>
            </a:r>
            <a:r>
              <a:rPr lang="en-US" altLang="zh-CN" dirty="0" err="1" smtClean="0"/>
              <a:t>Debian</a:t>
            </a:r>
            <a:r>
              <a:rPr lang="zh-CN" altLang="en-US" dirty="0" smtClean="0"/>
              <a:t>系统无法烧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685800"/>
            <a:ext cx="3733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1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五、摄像头部分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摄像头需要利用</a:t>
            </a:r>
            <a:r>
              <a:rPr lang="en-US" altLang="zh-CN" dirty="0" err="1" smtClean="0"/>
              <a:t>Debian</a:t>
            </a:r>
            <a:r>
              <a:rPr lang="zh-CN" altLang="en-US" dirty="0" smtClean="0"/>
              <a:t>系统（现在由于这个系统不能支持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需要换成</a:t>
            </a:r>
            <a:r>
              <a:rPr lang="en-US" altLang="zh-CN" dirty="0" err="1" smtClean="0"/>
              <a:t>openwrt</a:t>
            </a:r>
            <a:r>
              <a:rPr lang="zh-CN" altLang="en-US" dirty="0" smtClean="0"/>
              <a:t>），安装软件集</a:t>
            </a:r>
            <a:r>
              <a:rPr lang="en-US" altLang="zh-CN" dirty="0"/>
              <a:t>aptitude install </a:t>
            </a:r>
            <a:r>
              <a:rPr lang="en-US" altLang="zh-CN" dirty="0" smtClean="0"/>
              <a:t>libjpeg8-dev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02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六、脚本运行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876298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现阶段脚本运行实现将图像和传感器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数据文件上传至服务器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2990850"/>
            <a:ext cx="8496997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9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实现上传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055" y="2041071"/>
            <a:ext cx="3858398" cy="3124201"/>
          </a:xfrm>
        </p:spPr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实现上传的脚本如图，如果服务器端是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则需要配置安装</a:t>
            </a:r>
            <a:r>
              <a:rPr lang="en-US" altLang="zh-CN" dirty="0" err="1" smtClean="0"/>
              <a:t>Serv</a:t>
            </a:r>
            <a:r>
              <a:rPr lang="en-US" altLang="zh-CN" dirty="0" smtClean="0"/>
              <a:t>-U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fpt</a:t>
            </a:r>
            <a:r>
              <a:rPr lang="zh-CN" altLang="en-US" dirty="0" smtClean="0"/>
              <a:t>服务器，可参考</a:t>
            </a:r>
            <a:r>
              <a:rPr lang="en-US" altLang="zh-CN" dirty="0">
                <a:hlinkClick r:id="rId2"/>
              </a:rPr>
              <a:t>http://jingyan.baidu.com/article/48206aea007e07216ad6b3a6.html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321" y="2306002"/>
            <a:ext cx="5047753" cy="246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9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34</TotalTime>
  <Words>276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华文楷体</vt:lpstr>
      <vt:lpstr>Arial</vt:lpstr>
      <vt:lpstr>Corbel</vt:lpstr>
      <vt:lpstr>视差</vt:lpstr>
      <vt:lpstr>Galileo简要配置说明</vt:lpstr>
      <vt:lpstr>一、安装需要的软件</vt:lpstr>
      <vt:lpstr>二、固件升级</vt:lpstr>
      <vt:lpstr>三、进入系统</vt:lpstr>
      <vt:lpstr>三、进入系统</vt:lpstr>
      <vt:lpstr>四、传感器部分</vt:lpstr>
      <vt:lpstr>五、摄像头部分</vt:lpstr>
      <vt:lpstr>六、脚本运行</vt:lpstr>
      <vt:lpstr>用ftp实现上传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Galileo简要配置说明</dc:title>
  <dc:creator>孙文钰</dc:creator>
  <cp:lastModifiedBy>孙文钰</cp:lastModifiedBy>
  <cp:revision>7</cp:revision>
  <dcterms:created xsi:type="dcterms:W3CDTF">2015-05-28T12:38:51Z</dcterms:created>
  <dcterms:modified xsi:type="dcterms:W3CDTF">2015-05-28T13:38:39Z</dcterms:modified>
</cp:coreProperties>
</file>