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8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 autoAdjust="0"/>
    <p:restoredTop sz="95469" autoAdjust="0"/>
  </p:normalViewPr>
  <p:slideViewPr>
    <p:cSldViewPr snapToGrid="0" snapToObjects="1">
      <p:cViewPr varScale="1">
        <p:scale>
          <a:sx n="59" d="100"/>
          <a:sy n="59" d="100"/>
        </p:scale>
        <p:origin x="684" y="102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411869" y="906444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C99D7-9B80-8F40-B965-85D92FCFD781}"/>
              </a:ext>
            </a:extLst>
          </p:cNvPr>
          <p:cNvSpPr txBox="1"/>
          <p:nvPr/>
        </p:nvSpPr>
        <p:spPr>
          <a:xfrm>
            <a:off x="8234478" y="622932"/>
            <a:ext cx="5886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Funeral Cover 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507F4EA3-FC24-9B4C-8A68-9D9DB740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909" y="4037091"/>
            <a:ext cx="4682519" cy="8875089"/>
          </a:xfrm>
          <a:prstGeom prst="roundRect">
            <a:avLst>
              <a:gd name="adj" fmla="val 12327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270C7A5-9BC1-C946-8DF9-BCBB6A44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909" y="10976880"/>
            <a:ext cx="4682519" cy="1935300"/>
          </a:xfrm>
          <a:custGeom>
            <a:avLst/>
            <a:gdLst>
              <a:gd name="T0" fmla="*/ 1596 w 5899"/>
              <a:gd name="T1" fmla="*/ 433 h 2440"/>
              <a:gd name="T2" fmla="*/ 1596 w 5899"/>
              <a:gd name="T3" fmla="*/ 433 h 2440"/>
              <a:gd name="T4" fmla="*/ 0 w 5899"/>
              <a:gd name="T5" fmla="*/ 856 h 2440"/>
              <a:gd name="T6" fmla="*/ 0 w 5899"/>
              <a:gd name="T7" fmla="*/ 1684 h 2440"/>
              <a:gd name="T8" fmla="*/ 0 w 5899"/>
              <a:gd name="T9" fmla="*/ 1684 h 2440"/>
              <a:gd name="T10" fmla="*/ 755 w 5899"/>
              <a:gd name="T11" fmla="*/ 2439 h 2440"/>
              <a:gd name="T12" fmla="*/ 5143 w 5899"/>
              <a:gd name="T13" fmla="*/ 2439 h 2440"/>
              <a:gd name="T14" fmla="*/ 5143 w 5899"/>
              <a:gd name="T15" fmla="*/ 2439 h 2440"/>
              <a:gd name="T16" fmla="*/ 5898 w 5899"/>
              <a:gd name="T17" fmla="*/ 1684 h 2440"/>
              <a:gd name="T18" fmla="*/ 5898 w 5899"/>
              <a:gd name="T19" fmla="*/ 899 h 2440"/>
              <a:gd name="T20" fmla="*/ 5898 w 5899"/>
              <a:gd name="T21" fmla="*/ 899 h 2440"/>
              <a:gd name="T22" fmla="*/ 4348 w 5899"/>
              <a:gd name="T23" fmla="*/ 414 h 2440"/>
              <a:gd name="T24" fmla="*/ 4348 w 5899"/>
              <a:gd name="T25" fmla="*/ 414 h 2440"/>
              <a:gd name="T26" fmla="*/ 1596 w 5899"/>
              <a:gd name="T27" fmla="*/ 433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99" h="2440">
                <a:moveTo>
                  <a:pt x="1596" y="433"/>
                </a:moveTo>
                <a:lnTo>
                  <a:pt x="1596" y="433"/>
                </a:lnTo>
                <a:cubicBezTo>
                  <a:pt x="1019" y="666"/>
                  <a:pt x="443" y="790"/>
                  <a:pt x="0" y="856"/>
                </a:cubicBezTo>
                <a:lnTo>
                  <a:pt x="0" y="1684"/>
                </a:lnTo>
                <a:lnTo>
                  <a:pt x="0" y="1684"/>
                </a:lnTo>
                <a:cubicBezTo>
                  <a:pt x="0" y="2099"/>
                  <a:pt x="340" y="2439"/>
                  <a:pt x="755" y="2439"/>
                </a:cubicBezTo>
                <a:lnTo>
                  <a:pt x="5143" y="2439"/>
                </a:lnTo>
                <a:lnTo>
                  <a:pt x="5143" y="2439"/>
                </a:lnTo>
                <a:cubicBezTo>
                  <a:pt x="5558" y="2439"/>
                  <a:pt x="5898" y="2099"/>
                  <a:pt x="5898" y="1684"/>
                </a:cubicBezTo>
                <a:lnTo>
                  <a:pt x="5898" y="899"/>
                </a:lnTo>
                <a:lnTo>
                  <a:pt x="5898" y="899"/>
                </a:lnTo>
                <a:cubicBezTo>
                  <a:pt x="5291" y="773"/>
                  <a:pt x="4712" y="564"/>
                  <a:pt x="4348" y="414"/>
                </a:cubicBezTo>
                <a:lnTo>
                  <a:pt x="4348" y="414"/>
                </a:lnTo>
                <a:cubicBezTo>
                  <a:pt x="3819" y="198"/>
                  <a:pt x="2669" y="0"/>
                  <a:pt x="1596" y="4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86F90B5-57BC-D44A-A16C-3442E7FF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908" y="4037091"/>
            <a:ext cx="4681725" cy="2424461"/>
          </a:xfrm>
          <a:custGeom>
            <a:avLst/>
            <a:gdLst>
              <a:gd name="connsiteX0" fmla="*/ 4681725 w 4681725"/>
              <a:gd name="connsiteY0" fmla="*/ 1641333 h 2424461"/>
              <a:gd name="connsiteX1" fmla="*/ 4681725 w 4681725"/>
              <a:gd name="connsiteY1" fmla="*/ 2371962 h 2424461"/>
              <a:gd name="connsiteX2" fmla="*/ 4210067 w 4681725"/>
              <a:gd name="connsiteY2" fmla="*/ 1868464 h 2424461"/>
              <a:gd name="connsiteX3" fmla="*/ 4681725 w 4681725"/>
              <a:gd name="connsiteY3" fmla="*/ 1641333 h 2424461"/>
              <a:gd name="connsiteX4" fmla="*/ 1 w 4681725"/>
              <a:gd name="connsiteY4" fmla="*/ 1623834 h 2424461"/>
              <a:gd name="connsiteX5" fmla="*/ 520655 w 4681725"/>
              <a:gd name="connsiteY5" fmla="*/ 1902589 h 2424461"/>
              <a:gd name="connsiteX6" fmla="*/ 1 w 4681725"/>
              <a:gd name="connsiteY6" fmla="*/ 2424461 h 2424461"/>
              <a:gd name="connsiteX7" fmla="*/ 3984686 w 4681725"/>
              <a:gd name="connsiteY7" fmla="*/ 0 h 2424461"/>
              <a:gd name="connsiteX8" fmla="*/ 4079115 w 4681725"/>
              <a:gd name="connsiteY8" fmla="*/ 0 h 2424461"/>
              <a:gd name="connsiteX9" fmla="*/ 4678225 w 4681725"/>
              <a:gd name="connsiteY9" fmla="*/ 598844 h 2424461"/>
              <a:gd name="connsiteX10" fmla="*/ 4678225 w 4681725"/>
              <a:gd name="connsiteY10" fmla="*/ 1640865 h 2424461"/>
              <a:gd name="connsiteX11" fmla="*/ 4207666 w 4681725"/>
              <a:gd name="connsiteY11" fmla="*/ 1868013 h 2424461"/>
              <a:gd name="connsiteX12" fmla="*/ 3860103 w 4681725"/>
              <a:gd name="connsiteY12" fmla="*/ 713213 h 2424461"/>
              <a:gd name="connsiteX13" fmla="*/ 3984686 w 4681725"/>
              <a:gd name="connsiteY13" fmla="*/ 0 h 2424461"/>
              <a:gd name="connsiteX14" fmla="*/ 599654 w 4681725"/>
              <a:gd name="connsiteY14" fmla="*/ 0 h 2424461"/>
              <a:gd name="connsiteX15" fmla="*/ 769622 w 4681725"/>
              <a:gd name="connsiteY15" fmla="*/ 0 h 2424461"/>
              <a:gd name="connsiteX16" fmla="*/ 895113 w 4681725"/>
              <a:gd name="connsiteY16" fmla="*/ 713232 h 2424461"/>
              <a:gd name="connsiteX17" fmla="*/ 522613 w 4681725"/>
              <a:gd name="connsiteY17" fmla="*/ 1903011 h 2424461"/>
              <a:gd name="connsiteX18" fmla="*/ 0 w 4681725"/>
              <a:gd name="connsiteY18" fmla="*/ 1623436 h 2424461"/>
              <a:gd name="connsiteX19" fmla="*/ 0 w 4681725"/>
              <a:gd name="connsiteY19" fmla="*/ 598860 h 2424461"/>
              <a:gd name="connsiteX20" fmla="*/ 599654 w 4681725"/>
              <a:gd name="connsiteY20" fmla="*/ 0 h 242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81725" h="2424461">
                <a:moveTo>
                  <a:pt x="4681725" y="1641333"/>
                </a:moveTo>
                <a:lnTo>
                  <a:pt x="4681725" y="2371962"/>
                </a:lnTo>
                <a:cubicBezTo>
                  <a:pt x="4497993" y="2231395"/>
                  <a:pt x="4338122" y="2060651"/>
                  <a:pt x="4210067" y="1868464"/>
                </a:cubicBezTo>
                <a:cubicBezTo>
                  <a:pt x="4362779" y="1776341"/>
                  <a:pt x="4522650" y="1701690"/>
                  <a:pt x="4681725" y="1641333"/>
                </a:cubicBezTo>
                <a:close/>
                <a:moveTo>
                  <a:pt x="1" y="1623834"/>
                </a:moveTo>
                <a:cubicBezTo>
                  <a:pt x="172497" y="1698274"/>
                  <a:pt x="350533" y="1789345"/>
                  <a:pt x="520655" y="1902589"/>
                </a:cubicBezTo>
                <a:cubicBezTo>
                  <a:pt x="379809" y="2106111"/>
                  <a:pt x="203357" y="2283500"/>
                  <a:pt x="1" y="2424461"/>
                </a:cubicBezTo>
                <a:close/>
                <a:moveTo>
                  <a:pt x="3984686" y="0"/>
                </a:moveTo>
                <a:lnTo>
                  <a:pt x="4079115" y="0"/>
                </a:lnTo>
                <a:cubicBezTo>
                  <a:pt x="4408428" y="0"/>
                  <a:pt x="4678225" y="269242"/>
                  <a:pt x="4678225" y="598844"/>
                </a:cubicBezTo>
                <a:lnTo>
                  <a:pt x="4678225" y="1640865"/>
                </a:lnTo>
                <a:cubicBezTo>
                  <a:pt x="4519521" y="1701226"/>
                  <a:pt x="4360023" y="1775883"/>
                  <a:pt x="4207666" y="1868013"/>
                </a:cubicBezTo>
                <a:cubicBezTo>
                  <a:pt x="3988654" y="1536822"/>
                  <a:pt x="3860103" y="1140505"/>
                  <a:pt x="3860103" y="713213"/>
                </a:cubicBezTo>
                <a:cubicBezTo>
                  <a:pt x="3860103" y="463032"/>
                  <a:pt x="3903747" y="222383"/>
                  <a:pt x="3984686" y="0"/>
                </a:cubicBezTo>
                <a:close/>
                <a:moveTo>
                  <a:pt x="599654" y="0"/>
                </a:moveTo>
                <a:lnTo>
                  <a:pt x="769622" y="0"/>
                </a:lnTo>
                <a:cubicBezTo>
                  <a:pt x="850635" y="222388"/>
                  <a:pt x="895113" y="463045"/>
                  <a:pt x="895113" y="713232"/>
                </a:cubicBezTo>
                <a:cubicBezTo>
                  <a:pt x="895113" y="1155626"/>
                  <a:pt x="757709" y="1565456"/>
                  <a:pt x="522613" y="1903011"/>
                </a:cubicBezTo>
                <a:cubicBezTo>
                  <a:pt x="351850" y="1789434"/>
                  <a:pt x="173145" y="1698096"/>
                  <a:pt x="0" y="1623436"/>
                </a:cubicBezTo>
                <a:lnTo>
                  <a:pt x="0" y="598860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C2235D5A-6EBC-1B48-AD95-4D25CBAE5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338" y="11715302"/>
            <a:ext cx="3310660" cy="7419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0A47AC4-7317-624E-86BF-C4DD8058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908" y="4037091"/>
            <a:ext cx="4678225" cy="2800486"/>
          </a:xfrm>
          <a:custGeom>
            <a:avLst/>
            <a:gdLst>
              <a:gd name="connsiteX0" fmla="*/ 599654 w 4678225"/>
              <a:gd name="connsiteY0" fmla="*/ 0 h 2800486"/>
              <a:gd name="connsiteX1" fmla="*/ 768254 w 4678225"/>
              <a:gd name="connsiteY1" fmla="*/ 0 h 2800486"/>
              <a:gd name="connsiteX2" fmla="*/ 769622 w 4678225"/>
              <a:gd name="connsiteY2" fmla="*/ 0 h 2800486"/>
              <a:gd name="connsiteX3" fmla="*/ 3986274 w 4678225"/>
              <a:gd name="connsiteY3" fmla="*/ 0 h 2800486"/>
              <a:gd name="connsiteX4" fmla="*/ 3986274 w 4678225"/>
              <a:gd name="connsiteY4" fmla="*/ 1 h 2800486"/>
              <a:gd name="connsiteX5" fmla="*/ 4079115 w 4678225"/>
              <a:gd name="connsiteY5" fmla="*/ 1 h 2800486"/>
              <a:gd name="connsiteX6" fmla="*/ 4678225 w 4678225"/>
              <a:gd name="connsiteY6" fmla="*/ 598845 h 2800486"/>
              <a:gd name="connsiteX7" fmla="*/ 4678225 w 4678225"/>
              <a:gd name="connsiteY7" fmla="*/ 1640866 h 2800486"/>
              <a:gd name="connsiteX8" fmla="*/ 4440565 w 4678225"/>
              <a:gd name="connsiteY8" fmla="*/ 1742527 h 2800486"/>
              <a:gd name="connsiteX9" fmla="*/ 4209081 w 4678225"/>
              <a:gd name="connsiteY9" fmla="*/ 1867252 h 2800486"/>
              <a:gd name="connsiteX10" fmla="*/ 4209273 w 4678225"/>
              <a:gd name="connsiteY10" fmla="*/ 1867592 h 2800486"/>
              <a:gd name="connsiteX11" fmla="*/ 3748196 w 4678225"/>
              <a:gd name="connsiteY11" fmla="*/ 2234440 h 2800486"/>
              <a:gd name="connsiteX12" fmla="*/ 892848 w 4678225"/>
              <a:gd name="connsiteY12" fmla="*/ 2200296 h 2800486"/>
              <a:gd name="connsiteX13" fmla="*/ 521446 w 4678225"/>
              <a:gd name="connsiteY13" fmla="*/ 1902530 h 2800486"/>
              <a:gd name="connsiteX14" fmla="*/ 521554 w 4678225"/>
              <a:gd name="connsiteY14" fmla="*/ 1902348 h 2800486"/>
              <a:gd name="connsiteX15" fmla="*/ 393262 w 4678225"/>
              <a:gd name="connsiteY15" fmla="*/ 1821911 h 2800486"/>
              <a:gd name="connsiteX16" fmla="*/ 0 w 4678225"/>
              <a:gd name="connsiteY16" fmla="*/ 1623437 h 2800486"/>
              <a:gd name="connsiteX17" fmla="*/ 0 w 4678225"/>
              <a:gd name="connsiteY17" fmla="*/ 598861 h 2800486"/>
              <a:gd name="connsiteX18" fmla="*/ 599654 w 4678225"/>
              <a:gd name="connsiteY18" fmla="*/ 0 h 280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78225" h="2800486">
                <a:moveTo>
                  <a:pt x="599654" y="0"/>
                </a:moveTo>
                <a:lnTo>
                  <a:pt x="768254" y="0"/>
                </a:lnTo>
                <a:lnTo>
                  <a:pt x="769622" y="0"/>
                </a:lnTo>
                <a:lnTo>
                  <a:pt x="3986274" y="0"/>
                </a:lnTo>
                <a:lnTo>
                  <a:pt x="3986274" y="1"/>
                </a:lnTo>
                <a:lnTo>
                  <a:pt x="4079115" y="1"/>
                </a:lnTo>
                <a:cubicBezTo>
                  <a:pt x="4408428" y="1"/>
                  <a:pt x="4678225" y="269243"/>
                  <a:pt x="4678225" y="598845"/>
                </a:cubicBezTo>
                <a:lnTo>
                  <a:pt x="4678225" y="1640866"/>
                </a:lnTo>
                <a:cubicBezTo>
                  <a:pt x="4598873" y="1671047"/>
                  <a:pt x="4519322" y="1704801"/>
                  <a:pt x="4440565" y="1742527"/>
                </a:cubicBezTo>
                <a:lnTo>
                  <a:pt x="4209081" y="1867252"/>
                </a:lnTo>
                <a:lnTo>
                  <a:pt x="4209273" y="1867592"/>
                </a:lnTo>
                <a:cubicBezTo>
                  <a:pt x="4041825" y="1967642"/>
                  <a:pt x="3884694" y="2089130"/>
                  <a:pt x="3748196" y="2234440"/>
                </a:cubicBezTo>
                <a:cubicBezTo>
                  <a:pt x="2997457" y="3040395"/>
                  <a:pt x="1657872" y="2946698"/>
                  <a:pt x="892848" y="2200296"/>
                </a:cubicBezTo>
                <a:cubicBezTo>
                  <a:pt x="776983" y="2087542"/>
                  <a:pt x="651596" y="1989081"/>
                  <a:pt x="521446" y="1902530"/>
                </a:cubicBezTo>
                <a:lnTo>
                  <a:pt x="521554" y="1902348"/>
                </a:lnTo>
                <a:lnTo>
                  <a:pt x="393262" y="1821911"/>
                </a:lnTo>
                <a:cubicBezTo>
                  <a:pt x="262845" y="1744807"/>
                  <a:pt x="129859" y="1679431"/>
                  <a:pt x="0" y="1623437"/>
                </a:cubicBezTo>
                <a:lnTo>
                  <a:pt x="0" y="598861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466D6D8-3524-6443-A865-51E1DB11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807" y="2700229"/>
            <a:ext cx="2747216" cy="2747218"/>
          </a:xfrm>
          <a:custGeom>
            <a:avLst/>
            <a:gdLst>
              <a:gd name="T0" fmla="*/ 3461 w 3462"/>
              <a:gd name="T1" fmla="*/ 1731 h 3463"/>
              <a:gd name="T2" fmla="*/ 3461 w 3462"/>
              <a:gd name="T3" fmla="*/ 1731 h 3463"/>
              <a:gd name="T4" fmla="*/ 1730 w 3462"/>
              <a:gd name="T5" fmla="*/ 3462 h 3463"/>
              <a:gd name="T6" fmla="*/ 1730 w 3462"/>
              <a:gd name="T7" fmla="*/ 3462 h 3463"/>
              <a:gd name="T8" fmla="*/ 0 w 3462"/>
              <a:gd name="T9" fmla="*/ 1731 h 3463"/>
              <a:gd name="T10" fmla="*/ 0 w 3462"/>
              <a:gd name="T11" fmla="*/ 1731 h 3463"/>
              <a:gd name="T12" fmla="*/ 1730 w 3462"/>
              <a:gd name="T13" fmla="*/ 0 h 3463"/>
              <a:gd name="T14" fmla="*/ 1730 w 3462"/>
              <a:gd name="T15" fmla="*/ 0 h 3463"/>
              <a:gd name="T16" fmla="*/ 3461 w 3462"/>
              <a:gd name="T17" fmla="*/ 1731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2" h="3463">
                <a:moveTo>
                  <a:pt x="3461" y="1731"/>
                </a:moveTo>
                <a:lnTo>
                  <a:pt x="3461" y="1731"/>
                </a:lnTo>
                <a:cubicBezTo>
                  <a:pt x="3461" y="2687"/>
                  <a:pt x="2686" y="3462"/>
                  <a:pt x="1730" y="3462"/>
                </a:cubicBezTo>
                <a:lnTo>
                  <a:pt x="1730" y="3462"/>
                </a:lnTo>
                <a:cubicBezTo>
                  <a:pt x="775" y="3462"/>
                  <a:pt x="0" y="2687"/>
                  <a:pt x="0" y="1731"/>
                </a:cubicBezTo>
                <a:lnTo>
                  <a:pt x="0" y="1731"/>
                </a:lnTo>
                <a:cubicBezTo>
                  <a:pt x="0" y="776"/>
                  <a:pt x="775" y="0"/>
                  <a:pt x="1730" y="0"/>
                </a:cubicBezTo>
                <a:lnTo>
                  <a:pt x="1730" y="0"/>
                </a:lnTo>
                <a:cubicBezTo>
                  <a:pt x="2686" y="0"/>
                  <a:pt x="3461" y="776"/>
                  <a:pt x="3461" y="173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B0736B-F2B0-614D-93B0-B0A48A308D21}"/>
              </a:ext>
            </a:extLst>
          </p:cNvPr>
          <p:cNvSpPr txBox="1"/>
          <p:nvPr/>
        </p:nvSpPr>
        <p:spPr>
          <a:xfrm>
            <a:off x="7985391" y="11855430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FE0962CC-E915-014E-A933-F753A849C901}"/>
              </a:ext>
            </a:extLst>
          </p:cNvPr>
          <p:cNvSpPr txBox="1">
            <a:spLocks/>
          </p:cNvSpPr>
          <p:nvPr/>
        </p:nvSpPr>
        <p:spPr>
          <a:xfrm>
            <a:off x="6743671" y="7365178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Payout USD 1000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1AFDF37C-21A9-4E42-8E87-56CF872F1565}"/>
              </a:ext>
            </a:extLst>
          </p:cNvPr>
          <p:cNvSpPr txBox="1">
            <a:spLocks/>
          </p:cNvSpPr>
          <p:nvPr/>
        </p:nvSpPr>
        <p:spPr>
          <a:xfrm>
            <a:off x="6743671" y="8012580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Covers 1 Main Member 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1E413C43-3A39-2142-9FBA-E68D525502D6}"/>
              </a:ext>
            </a:extLst>
          </p:cNvPr>
          <p:cNvSpPr txBox="1">
            <a:spLocks/>
          </p:cNvSpPr>
          <p:nvPr/>
        </p:nvSpPr>
        <p:spPr>
          <a:xfrm>
            <a:off x="6743671" y="8659982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Cash Benefit Only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D4E34BF-D354-CB47-AAE6-AD807C0B1DC0}"/>
              </a:ext>
            </a:extLst>
          </p:cNvPr>
          <p:cNvSpPr txBox="1">
            <a:spLocks/>
          </p:cNvSpPr>
          <p:nvPr/>
        </p:nvSpPr>
        <p:spPr>
          <a:xfrm>
            <a:off x="6743671" y="9307384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Waiting Period of 4 months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D568DDC0-EA82-CB4C-B79D-05E6DEA397A1}"/>
              </a:ext>
            </a:extLst>
          </p:cNvPr>
          <p:cNvSpPr txBox="1">
            <a:spLocks/>
          </p:cNvSpPr>
          <p:nvPr/>
        </p:nvSpPr>
        <p:spPr>
          <a:xfrm>
            <a:off x="6466120" y="9730364"/>
            <a:ext cx="456630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Payout within 24 hours of claiming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C5D60C-B4B3-7E46-A033-BBF241D85719}"/>
              </a:ext>
            </a:extLst>
          </p:cNvPr>
          <p:cNvSpPr txBox="1"/>
          <p:nvPr/>
        </p:nvSpPr>
        <p:spPr>
          <a:xfrm>
            <a:off x="8018255" y="5732088"/>
            <a:ext cx="133882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$2.00</a:t>
            </a:r>
          </a:p>
        </p:txBody>
      </p:sp>
      <p:sp>
        <p:nvSpPr>
          <p:cNvPr id="70" name="Freeform 1">
            <a:extLst>
              <a:ext uri="{FF2B5EF4-FFF2-40B4-BE49-F238E27FC236}">
                <a16:creationId xmlns:a16="http://schemas.microsoft.com/office/drawing/2014/main" id="{FFD5594C-DD9D-1A44-A5AE-481B6D82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3617" y="4037091"/>
            <a:ext cx="4682519" cy="8875089"/>
          </a:xfrm>
          <a:prstGeom prst="roundRect">
            <a:avLst>
              <a:gd name="adj" fmla="val 12327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9E045AA7-DC37-9741-92A4-F6D07F1F7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913" y="10976880"/>
            <a:ext cx="4682519" cy="1935300"/>
          </a:xfrm>
          <a:custGeom>
            <a:avLst/>
            <a:gdLst>
              <a:gd name="T0" fmla="*/ 1596 w 5899"/>
              <a:gd name="T1" fmla="*/ 433 h 2440"/>
              <a:gd name="T2" fmla="*/ 1596 w 5899"/>
              <a:gd name="T3" fmla="*/ 433 h 2440"/>
              <a:gd name="T4" fmla="*/ 0 w 5899"/>
              <a:gd name="T5" fmla="*/ 856 h 2440"/>
              <a:gd name="T6" fmla="*/ 0 w 5899"/>
              <a:gd name="T7" fmla="*/ 1684 h 2440"/>
              <a:gd name="T8" fmla="*/ 0 w 5899"/>
              <a:gd name="T9" fmla="*/ 1684 h 2440"/>
              <a:gd name="T10" fmla="*/ 755 w 5899"/>
              <a:gd name="T11" fmla="*/ 2439 h 2440"/>
              <a:gd name="T12" fmla="*/ 5143 w 5899"/>
              <a:gd name="T13" fmla="*/ 2439 h 2440"/>
              <a:gd name="T14" fmla="*/ 5143 w 5899"/>
              <a:gd name="T15" fmla="*/ 2439 h 2440"/>
              <a:gd name="T16" fmla="*/ 5898 w 5899"/>
              <a:gd name="T17" fmla="*/ 1684 h 2440"/>
              <a:gd name="T18" fmla="*/ 5898 w 5899"/>
              <a:gd name="T19" fmla="*/ 899 h 2440"/>
              <a:gd name="T20" fmla="*/ 5898 w 5899"/>
              <a:gd name="T21" fmla="*/ 899 h 2440"/>
              <a:gd name="T22" fmla="*/ 4348 w 5899"/>
              <a:gd name="T23" fmla="*/ 414 h 2440"/>
              <a:gd name="T24" fmla="*/ 4348 w 5899"/>
              <a:gd name="T25" fmla="*/ 414 h 2440"/>
              <a:gd name="T26" fmla="*/ 1596 w 5899"/>
              <a:gd name="T27" fmla="*/ 433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99" h="2440">
                <a:moveTo>
                  <a:pt x="1596" y="433"/>
                </a:moveTo>
                <a:lnTo>
                  <a:pt x="1596" y="433"/>
                </a:lnTo>
                <a:cubicBezTo>
                  <a:pt x="1019" y="666"/>
                  <a:pt x="443" y="790"/>
                  <a:pt x="0" y="856"/>
                </a:cubicBezTo>
                <a:lnTo>
                  <a:pt x="0" y="1684"/>
                </a:lnTo>
                <a:lnTo>
                  <a:pt x="0" y="1684"/>
                </a:lnTo>
                <a:cubicBezTo>
                  <a:pt x="0" y="2099"/>
                  <a:pt x="340" y="2439"/>
                  <a:pt x="755" y="2439"/>
                </a:cubicBezTo>
                <a:lnTo>
                  <a:pt x="5143" y="2439"/>
                </a:lnTo>
                <a:lnTo>
                  <a:pt x="5143" y="2439"/>
                </a:lnTo>
                <a:cubicBezTo>
                  <a:pt x="5558" y="2439"/>
                  <a:pt x="5898" y="2099"/>
                  <a:pt x="5898" y="1684"/>
                </a:cubicBezTo>
                <a:lnTo>
                  <a:pt x="5898" y="899"/>
                </a:lnTo>
                <a:lnTo>
                  <a:pt x="5898" y="899"/>
                </a:lnTo>
                <a:cubicBezTo>
                  <a:pt x="5291" y="773"/>
                  <a:pt x="4712" y="564"/>
                  <a:pt x="4348" y="414"/>
                </a:cubicBezTo>
                <a:lnTo>
                  <a:pt x="4348" y="414"/>
                </a:lnTo>
                <a:cubicBezTo>
                  <a:pt x="3819" y="198"/>
                  <a:pt x="2669" y="0"/>
                  <a:pt x="1596" y="4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0CBBDA53-6BC9-0D40-A3AB-C332E021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912" y="4037091"/>
            <a:ext cx="4681725" cy="2424461"/>
          </a:xfrm>
          <a:custGeom>
            <a:avLst/>
            <a:gdLst>
              <a:gd name="connsiteX0" fmla="*/ 4681725 w 4681725"/>
              <a:gd name="connsiteY0" fmla="*/ 1641333 h 2424461"/>
              <a:gd name="connsiteX1" fmla="*/ 4681725 w 4681725"/>
              <a:gd name="connsiteY1" fmla="*/ 2371962 h 2424461"/>
              <a:gd name="connsiteX2" fmla="*/ 4210067 w 4681725"/>
              <a:gd name="connsiteY2" fmla="*/ 1868464 h 2424461"/>
              <a:gd name="connsiteX3" fmla="*/ 4681725 w 4681725"/>
              <a:gd name="connsiteY3" fmla="*/ 1641333 h 2424461"/>
              <a:gd name="connsiteX4" fmla="*/ 1 w 4681725"/>
              <a:gd name="connsiteY4" fmla="*/ 1623834 h 2424461"/>
              <a:gd name="connsiteX5" fmla="*/ 520655 w 4681725"/>
              <a:gd name="connsiteY5" fmla="*/ 1902589 h 2424461"/>
              <a:gd name="connsiteX6" fmla="*/ 1 w 4681725"/>
              <a:gd name="connsiteY6" fmla="*/ 2424461 h 2424461"/>
              <a:gd name="connsiteX7" fmla="*/ 3984686 w 4681725"/>
              <a:gd name="connsiteY7" fmla="*/ 0 h 2424461"/>
              <a:gd name="connsiteX8" fmla="*/ 4079115 w 4681725"/>
              <a:gd name="connsiteY8" fmla="*/ 0 h 2424461"/>
              <a:gd name="connsiteX9" fmla="*/ 4678225 w 4681725"/>
              <a:gd name="connsiteY9" fmla="*/ 598844 h 2424461"/>
              <a:gd name="connsiteX10" fmla="*/ 4678225 w 4681725"/>
              <a:gd name="connsiteY10" fmla="*/ 1640865 h 2424461"/>
              <a:gd name="connsiteX11" fmla="*/ 4207666 w 4681725"/>
              <a:gd name="connsiteY11" fmla="*/ 1868013 h 2424461"/>
              <a:gd name="connsiteX12" fmla="*/ 3860103 w 4681725"/>
              <a:gd name="connsiteY12" fmla="*/ 713213 h 2424461"/>
              <a:gd name="connsiteX13" fmla="*/ 3984686 w 4681725"/>
              <a:gd name="connsiteY13" fmla="*/ 0 h 2424461"/>
              <a:gd name="connsiteX14" fmla="*/ 599654 w 4681725"/>
              <a:gd name="connsiteY14" fmla="*/ 0 h 2424461"/>
              <a:gd name="connsiteX15" fmla="*/ 769622 w 4681725"/>
              <a:gd name="connsiteY15" fmla="*/ 0 h 2424461"/>
              <a:gd name="connsiteX16" fmla="*/ 895113 w 4681725"/>
              <a:gd name="connsiteY16" fmla="*/ 713232 h 2424461"/>
              <a:gd name="connsiteX17" fmla="*/ 522613 w 4681725"/>
              <a:gd name="connsiteY17" fmla="*/ 1903011 h 2424461"/>
              <a:gd name="connsiteX18" fmla="*/ 0 w 4681725"/>
              <a:gd name="connsiteY18" fmla="*/ 1623436 h 2424461"/>
              <a:gd name="connsiteX19" fmla="*/ 0 w 4681725"/>
              <a:gd name="connsiteY19" fmla="*/ 598860 h 2424461"/>
              <a:gd name="connsiteX20" fmla="*/ 599654 w 4681725"/>
              <a:gd name="connsiteY20" fmla="*/ 0 h 242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81725" h="2424461">
                <a:moveTo>
                  <a:pt x="4681725" y="1641333"/>
                </a:moveTo>
                <a:lnTo>
                  <a:pt x="4681725" y="2371962"/>
                </a:lnTo>
                <a:cubicBezTo>
                  <a:pt x="4497993" y="2231395"/>
                  <a:pt x="4338122" y="2060651"/>
                  <a:pt x="4210067" y="1868464"/>
                </a:cubicBezTo>
                <a:cubicBezTo>
                  <a:pt x="4362779" y="1776341"/>
                  <a:pt x="4522650" y="1701690"/>
                  <a:pt x="4681725" y="1641333"/>
                </a:cubicBezTo>
                <a:close/>
                <a:moveTo>
                  <a:pt x="1" y="1623834"/>
                </a:moveTo>
                <a:cubicBezTo>
                  <a:pt x="172497" y="1698274"/>
                  <a:pt x="350533" y="1789345"/>
                  <a:pt x="520655" y="1902589"/>
                </a:cubicBezTo>
                <a:cubicBezTo>
                  <a:pt x="379809" y="2106111"/>
                  <a:pt x="203357" y="2283500"/>
                  <a:pt x="1" y="2424461"/>
                </a:cubicBezTo>
                <a:close/>
                <a:moveTo>
                  <a:pt x="3984686" y="0"/>
                </a:moveTo>
                <a:lnTo>
                  <a:pt x="4079115" y="0"/>
                </a:lnTo>
                <a:cubicBezTo>
                  <a:pt x="4408428" y="0"/>
                  <a:pt x="4678225" y="269242"/>
                  <a:pt x="4678225" y="598844"/>
                </a:cubicBezTo>
                <a:lnTo>
                  <a:pt x="4678225" y="1640865"/>
                </a:lnTo>
                <a:cubicBezTo>
                  <a:pt x="4519521" y="1701226"/>
                  <a:pt x="4360023" y="1775883"/>
                  <a:pt x="4207666" y="1868013"/>
                </a:cubicBezTo>
                <a:cubicBezTo>
                  <a:pt x="3988654" y="1536822"/>
                  <a:pt x="3860103" y="1140505"/>
                  <a:pt x="3860103" y="713213"/>
                </a:cubicBezTo>
                <a:cubicBezTo>
                  <a:pt x="3860103" y="463032"/>
                  <a:pt x="3903747" y="222383"/>
                  <a:pt x="3984686" y="0"/>
                </a:cubicBezTo>
                <a:close/>
                <a:moveTo>
                  <a:pt x="599654" y="0"/>
                </a:moveTo>
                <a:lnTo>
                  <a:pt x="769622" y="0"/>
                </a:lnTo>
                <a:cubicBezTo>
                  <a:pt x="850635" y="222388"/>
                  <a:pt x="895113" y="463045"/>
                  <a:pt x="895113" y="713232"/>
                </a:cubicBezTo>
                <a:cubicBezTo>
                  <a:pt x="895113" y="1155626"/>
                  <a:pt x="757709" y="1565456"/>
                  <a:pt x="522613" y="1903011"/>
                </a:cubicBezTo>
                <a:cubicBezTo>
                  <a:pt x="351850" y="1789434"/>
                  <a:pt x="173145" y="1698096"/>
                  <a:pt x="0" y="1623436"/>
                </a:cubicBezTo>
                <a:lnTo>
                  <a:pt x="0" y="598860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3" name="Freeform 15">
            <a:extLst>
              <a:ext uri="{FF2B5EF4-FFF2-40B4-BE49-F238E27FC236}">
                <a16:creationId xmlns:a16="http://schemas.microsoft.com/office/drawing/2014/main" id="{1741F712-5F9A-DF46-B93A-5857BD66B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342" y="11715302"/>
            <a:ext cx="3310660" cy="7419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28CCC5BF-43B6-C141-B158-214BA1D8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912" y="4037091"/>
            <a:ext cx="4678225" cy="2800486"/>
          </a:xfrm>
          <a:custGeom>
            <a:avLst/>
            <a:gdLst>
              <a:gd name="connsiteX0" fmla="*/ 599654 w 4678225"/>
              <a:gd name="connsiteY0" fmla="*/ 0 h 2800486"/>
              <a:gd name="connsiteX1" fmla="*/ 768254 w 4678225"/>
              <a:gd name="connsiteY1" fmla="*/ 0 h 2800486"/>
              <a:gd name="connsiteX2" fmla="*/ 769622 w 4678225"/>
              <a:gd name="connsiteY2" fmla="*/ 0 h 2800486"/>
              <a:gd name="connsiteX3" fmla="*/ 3986274 w 4678225"/>
              <a:gd name="connsiteY3" fmla="*/ 0 h 2800486"/>
              <a:gd name="connsiteX4" fmla="*/ 3986274 w 4678225"/>
              <a:gd name="connsiteY4" fmla="*/ 1 h 2800486"/>
              <a:gd name="connsiteX5" fmla="*/ 4079115 w 4678225"/>
              <a:gd name="connsiteY5" fmla="*/ 1 h 2800486"/>
              <a:gd name="connsiteX6" fmla="*/ 4678225 w 4678225"/>
              <a:gd name="connsiteY6" fmla="*/ 598845 h 2800486"/>
              <a:gd name="connsiteX7" fmla="*/ 4678225 w 4678225"/>
              <a:gd name="connsiteY7" fmla="*/ 1640866 h 2800486"/>
              <a:gd name="connsiteX8" fmla="*/ 4440565 w 4678225"/>
              <a:gd name="connsiteY8" fmla="*/ 1742527 h 2800486"/>
              <a:gd name="connsiteX9" fmla="*/ 4209081 w 4678225"/>
              <a:gd name="connsiteY9" fmla="*/ 1867252 h 2800486"/>
              <a:gd name="connsiteX10" fmla="*/ 4209273 w 4678225"/>
              <a:gd name="connsiteY10" fmla="*/ 1867592 h 2800486"/>
              <a:gd name="connsiteX11" fmla="*/ 3748196 w 4678225"/>
              <a:gd name="connsiteY11" fmla="*/ 2234440 h 2800486"/>
              <a:gd name="connsiteX12" fmla="*/ 892848 w 4678225"/>
              <a:gd name="connsiteY12" fmla="*/ 2200296 h 2800486"/>
              <a:gd name="connsiteX13" fmla="*/ 521446 w 4678225"/>
              <a:gd name="connsiteY13" fmla="*/ 1902530 h 2800486"/>
              <a:gd name="connsiteX14" fmla="*/ 521554 w 4678225"/>
              <a:gd name="connsiteY14" fmla="*/ 1902348 h 2800486"/>
              <a:gd name="connsiteX15" fmla="*/ 393262 w 4678225"/>
              <a:gd name="connsiteY15" fmla="*/ 1821911 h 2800486"/>
              <a:gd name="connsiteX16" fmla="*/ 0 w 4678225"/>
              <a:gd name="connsiteY16" fmla="*/ 1623437 h 2800486"/>
              <a:gd name="connsiteX17" fmla="*/ 0 w 4678225"/>
              <a:gd name="connsiteY17" fmla="*/ 598861 h 2800486"/>
              <a:gd name="connsiteX18" fmla="*/ 599654 w 4678225"/>
              <a:gd name="connsiteY18" fmla="*/ 0 h 280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78225" h="2800486">
                <a:moveTo>
                  <a:pt x="599654" y="0"/>
                </a:moveTo>
                <a:lnTo>
                  <a:pt x="768254" y="0"/>
                </a:lnTo>
                <a:lnTo>
                  <a:pt x="769622" y="0"/>
                </a:lnTo>
                <a:lnTo>
                  <a:pt x="3986274" y="0"/>
                </a:lnTo>
                <a:lnTo>
                  <a:pt x="3986274" y="1"/>
                </a:lnTo>
                <a:lnTo>
                  <a:pt x="4079115" y="1"/>
                </a:lnTo>
                <a:cubicBezTo>
                  <a:pt x="4408428" y="1"/>
                  <a:pt x="4678225" y="269243"/>
                  <a:pt x="4678225" y="598845"/>
                </a:cubicBezTo>
                <a:lnTo>
                  <a:pt x="4678225" y="1640866"/>
                </a:lnTo>
                <a:cubicBezTo>
                  <a:pt x="4598873" y="1671047"/>
                  <a:pt x="4519322" y="1704801"/>
                  <a:pt x="4440565" y="1742527"/>
                </a:cubicBezTo>
                <a:lnTo>
                  <a:pt x="4209081" y="1867252"/>
                </a:lnTo>
                <a:lnTo>
                  <a:pt x="4209273" y="1867592"/>
                </a:lnTo>
                <a:cubicBezTo>
                  <a:pt x="4041825" y="1967642"/>
                  <a:pt x="3884694" y="2089130"/>
                  <a:pt x="3748196" y="2234440"/>
                </a:cubicBezTo>
                <a:cubicBezTo>
                  <a:pt x="2997457" y="3040395"/>
                  <a:pt x="1657872" y="2946698"/>
                  <a:pt x="892848" y="2200296"/>
                </a:cubicBezTo>
                <a:cubicBezTo>
                  <a:pt x="776983" y="2087542"/>
                  <a:pt x="651596" y="1989081"/>
                  <a:pt x="521446" y="1902530"/>
                </a:cubicBezTo>
                <a:lnTo>
                  <a:pt x="521554" y="1902348"/>
                </a:lnTo>
                <a:lnTo>
                  <a:pt x="393262" y="1821911"/>
                </a:lnTo>
                <a:cubicBezTo>
                  <a:pt x="262845" y="1744807"/>
                  <a:pt x="129859" y="1679431"/>
                  <a:pt x="0" y="1623437"/>
                </a:cubicBezTo>
                <a:lnTo>
                  <a:pt x="0" y="598861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5" name="Freeform 8">
            <a:extLst>
              <a:ext uri="{FF2B5EF4-FFF2-40B4-BE49-F238E27FC236}">
                <a16:creationId xmlns:a16="http://schemas.microsoft.com/office/drawing/2014/main" id="{77849E58-4F81-5745-84AA-A4893E97E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811" y="2700229"/>
            <a:ext cx="2747216" cy="2747218"/>
          </a:xfrm>
          <a:custGeom>
            <a:avLst/>
            <a:gdLst>
              <a:gd name="T0" fmla="*/ 3461 w 3462"/>
              <a:gd name="T1" fmla="*/ 1731 h 3463"/>
              <a:gd name="T2" fmla="*/ 3461 w 3462"/>
              <a:gd name="T3" fmla="*/ 1731 h 3463"/>
              <a:gd name="T4" fmla="*/ 1730 w 3462"/>
              <a:gd name="T5" fmla="*/ 3462 h 3463"/>
              <a:gd name="T6" fmla="*/ 1730 w 3462"/>
              <a:gd name="T7" fmla="*/ 3462 h 3463"/>
              <a:gd name="T8" fmla="*/ 0 w 3462"/>
              <a:gd name="T9" fmla="*/ 1731 h 3463"/>
              <a:gd name="T10" fmla="*/ 0 w 3462"/>
              <a:gd name="T11" fmla="*/ 1731 h 3463"/>
              <a:gd name="T12" fmla="*/ 1730 w 3462"/>
              <a:gd name="T13" fmla="*/ 0 h 3463"/>
              <a:gd name="T14" fmla="*/ 1730 w 3462"/>
              <a:gd name="T15" fmla="*/ 0 h 3463"/>
              <a:gd name="T16" fmla="*/ 3461 w 3462"/>
              <a:gd name="T17" fmla="*/ 1731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2" h="3463">
                <a:moveTo>
                  <a:pt x="3461" y="1731"/>
                </a:moveTo>
                <a:lnTo>
                  <a:pt x="3461" y="1731"/>
                </a:lnTo>
                <a:cubicBezTo>
                  <a:pt x="3461" y="2687"/>
                  <a:pt x="2686" y="3462"/>
                  <a:pt x="1730" y="3462"/>
                </a:cubicBezTo>
                <a:lnTo>
                  <a:pt x="1730" y="3462"/>
                </a:lnTo>
                <a:cubicBezTo>
                  <a:pt x="775" y="3462"/>
                  <a:pt x="0" y="2687"/>
                  <a:pt x="0" y="1731"/>
                </a:cubicBezTo>
                <a:lnTo>
                  <a:pt x="0" y="1731"/>
                </a:lnTo>
                <a:cubicBezTo>
                  <a:pt x="0" y="776"/>
                  <a:pt x="775" y="0"/>
                  <a:pt x="1730" y="0"/>
                </a:cubicBezTo>
                <a:lnTo>
                  <a:pt x="1730" y="0"/>
                </a:lnTo>
                <a:cubicBezTo>
                  <a:pt x="2686" y="0"/>
                  <a:pt x="3461" y="776"/>
                  <a:pt x="3461" y="173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46A63C-F8DC-A948-AD68-A17C27754B1D}"/>
              </a:ext>
            </a:extLst>
          </p:cNvPr>
          <p:cNvSpPr txBox="1"/>
          <p:nvPr/>
        </p:nvSpPr>
        <p:spPr>
          <a:xfrm>
            <a:off x="13343395" y="11855430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FE911F1E-E64B-EE40-A513-D3ADE55800BC}"/>
              </a:ext>
            </a:extLst>
          </p:cNvPr>
          <p:cNvSpPr txBox="1">
            <a:spLocks/>
          </p:cNvSpPr>
          <p:nvPr/>
        </p:nvSpPr>
        <p:spPr>
          <a:xfrm>
            <a:off x="12101675" y="7365178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Payout USD 5000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9FBBE032-F51F-D241-BB6F-897FED5D5BC4}"/>
              </a:ext>
            </a:extLst>
          </p:cNvPr>
          <p:cNvSpPr txBox="1">
            <a:spLocks/>
          </p:cNvSpPr>
          <p:nvPr/>
        </p:nvSpPr>
        <p:spPr>
          <a:xfrm>
            <a:off x="11707913" y="7788160"/>
            <a:ext cx="46782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Covers 1 Main Member + 2 Beneficiaries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275E5D58-732D-024A-A929-368C0FBEFE82}"/>
              </a:ext>
            </a:extLst>
          </p:cNvPr>
          <p:cNvSpPr txBox="1">
            <a:spLocks/>
          </p:cNvSpPr>
          <p:nvPr/>
        </p:nvSpPr>
        <p:spPr>
          <a:xfrm>
            <a:off x="12101675" y="8659982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Cash Benefit Only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3B010D20-57A4-444F-A044-4B3316E1D6C4}"/>
              </a:ext>
            </a:extLst>
          </p:cNvPr>
          <p:cNvSpPr txBox="1">
            <a:spLocks/>
          </p:cNvSpPr>
          <p:nvPr/>
        </p:nvSpPr>
        <p:spPr>
          <a:xfrm>
            <a:off x="12101674" y="9307384"/>
            <a:ext cx="428875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Waiting Period for 4 months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3D202EDB-DE90-7F4F-B11D-78965E1E0DCB}"/>
              </a:ext>
            </a:extLst>
          </p:cNvPr>
          <p:cNvSpPr txBox="1">
            <a:spLocks/>
          </p:cNvSpPr>
          <p:nvPr/>
        </p:nvSpPr>
        <p:spPr>
          <a:xfrm>
            <a:off x="12101675" y="9730364"/>
            <a:ext cx="388799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Payout within 24 hours of Claiming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1B1C7-F472-DA43-A574-790FF81BEC6E}"/>
              </a:ext>
            </a:extLst>
          </p:cNvPr>
          <p:cNvSpPr txBox="1"/>
          <p:nvPr/>
        </p:nvSpPr>
        <p:spPr>
          <a:xfrm>
            <a:off x="13360230" y="5732088"/>
            <a:ext cx="13708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$5.00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E635A-43B3-D5E0-3C35-AA64BD39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180" y="2547745"/>
            <a:ext cx="3103528" cy="2933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C52784-2DC8-902B-C0BB-5084830C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573" y="2645934"/>
            <a:ext cx="3103528" cy="29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28 - Light">
      <a:dk1>
        <a:srgbClr val="AAAAAA"/>
      </a:dk1>
      <a:lt1>
        <a:srgbClr val="FFFFFF"/>
      </a:lt1>
      <a:dk2>
        <a:srgbClr val="08204C"/>
      </a:dk2>
      <a:lt2>
        <a:srgbClr val="FFFFFF"/>
      </a:lt2>
      <a:accent1>
        <a:srgbClr val="1373BF"/>
      </a:accent1>
      <a:accent2>
        <a:srgbClr val="00A79D"/>
      </a:accent2>
      <a:accent3>
        <a:srgbClr val="8CC731"/>
      </a:accent3>
      <a:accent4>
        <a:srgbClr val="FEB02F"/>
      </a:accent4>
      <a:accent5>
        <a:srgbClr val="F45918"/>
      </a:accent5>
      <a:accent6>
        <a:srgbClr val="DCDCDC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88252</TotalTime>
  <Words>55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 Light</vt:lpstr>
      <vt:lpstr>Poppins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Walter Mutyavaviri</dc:creator>
  <cp:keywords/>
  <dc:description/>
  <cp:lastModifiedBy>Walter Mutyavaviri</cp:lastModifiedBy>
  <cp:revision>15569</cp:revision>
  <cp:lastPrinted>2019-10-02T23:00:31Z</cp:lastPrinted>
  <dcterms:created xsi:type="dcterms:W3CDTF">2014-11-12T21:47:38Z</dcterms:created>
  <dcterms:modified xsi:type="dcterms:W3CDTF">2023-02-11T15:29:32Z</dcterms:modified>
  <cp:category/>
</cp:coreProperties>
</file>