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204" y="22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752600" y="1295400"/>
            <a:ext cx="1524000" cy="990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</a:t>
            </a:r>
            <a:r>
              <a:rPr lang="en-US" altLang="zh-CN" dirty="0" smtClean="0"/>
              <a:t>iew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657600" y="4343400"/>
            <a:ext cx="1447800" cy="9906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effect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791200" y="3048000"/>
            <a:ext cx="1524000" cy="9906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reducer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752600" y="3048000"/>
            <a:ext cx="1524000" cy="9906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action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5791200" y="1295400"/>
            <a:ext cx="1524000" cy="990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state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9" idx="2"/>
            <a:endCxn id="4" idx="6"/>
          </p:cNvCxnSpPr>
          <p:nvPr/>
        </p:nvCxnSpPr>
        <p:spPr>
          <a:xfrm flipH="1">
            <a:off x="3276600" y="1790700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4"/>
            <a:endCxn id="8" idx="0"/>
          </p:cNvCxnSpPr>
          <p:nvPr/>
        </p:nvCxnSpPr>
        <p:spPr>
          <a:xfrm>
            <a:off x="2514600" y="22860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0"/>
            <a:endCxn id="9" idx="4"/>
          </p:cNvCxnSpPr>
          <p:nvPr/>
        </p:nvCxnSpPr>
        <p:spPr>
          <a:xfrm flipV="1">
            <a:off x="6553200" y="22860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6"/>
            <a:endCxn id="7" idx="2"/>
          </p:cNvCxnSpPr>
          <p:nvPr/>
        </p:nvCxnSpPr>
        <p:spPr>
          <a:xfrm>
            <a:off x="3276600" y="3543300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8" idx="5"/>
            <a:endCxn id="6" idx="1"/>
          </p:cNvCxnSpPr>
          <p:nvPr/>
        </p:nvCxnSpPr>
        <p:spPr>
          <a:xfrm>
            <a:off x="3053415" y="3893530"/>
            <a:ext cx="816211" cy="594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8" idx="4"/>
          </p:cNvCxnSpPr>
          <p:nvPr/>
        </p:nvCxnSpPr>
        <p:spPr>
          <a:xfrm flipH="1" flipV="1">
            <a:off x="2514600" y="4038600"/>
            <a:ext cx="1066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67200" y="1524000"/>
            <a:ext cx="9653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/>
              <a:t>update data</a:t>
            </a:r>
            <a:endParaRPr lang="zh-CN" altLang="en-US" sz="1050" dirty="0"/>
          </a:p>
        </p:txBody>
      </p:sp>
      <p:sp>
        <p:nvSpPr>
          <p:cNvPr id="32" name="TextBox 31"/>
          <p:cNvSpPr txBox="1"/>
          <p:nvPr/>
        </p:nvSpPr>
        <p:spPr>
          <a:xfrm>
            <a:off x="6172200" y="2514600"/>
            <a:ext cx="808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newState</a:t>
            </a:r>
            <a:endParaRPr lang="zh-CN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2514600" y="2514600"/>
            <a:ext cx="1263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d</a:t>
            </a:r>
            <a:r>
              <a:rPr lang="en-US" altLang="zh-CN" sz="1100" dirty="0" smtClean="0"/>
              <a:t>ispatch(action)</a:t>
            </a:r>
            <a:endParaRPr lang="zh-CN" alt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3886200" y="3276600"/>
            <a:ext cx="1263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d</a:t>
            </a:r>
            <a:r>
              <a:rPr lang="en-US" altLang="zh-CN" sz="1100" dirty="0" smtClean="0"/>
              <a:t>ispatch(action)</a:t>
            </a:r>
            <a:endParaRPr lang="zh-CN" altLang="en-US" sz="1100" dirty="0"/>
          </a:p>
        </p:txBody>
      </p:sp>
      <p:sp>
        <p:nvSpPr>
          <p:cNvPr id="35" name="TextBox 34"/>
          <p:cNvSpPr txBox="1"/>
          <p:nvPr/>
        </p:nvSpPr>
        <p:spPr>
          <a:xfrm rot="2120047">
            <a:off x="3007278" y="3998871"/>
            <a:ext cx="1263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d</a:t>
            </a:r>
            <a:r>
              <a:rPr lang="en-US" altLang="zh-CN" sz="1100" dirty="0" smtClean="0"/>
              <a:t>ispatch(action)</a:t>
            </a:r>
            <a:endParaRPr lang="zh-CN" altLang="en-US" sz="1100" dirty="0"/>
          </a:p>
        </p:txBody>
      </p:sp>
      <p:sp>
        <p:nvSpPr>
          <p:cNvPr id="36" name="TextBox 35"/>
          <p:cNvSpPr txBox="1"/>
          <p:nvPr/>
        </p:nvSpPr>
        <p:spPr>
          <a:xfrm rot="2120047">
            <a:off x="2397680" y="4456069"/>
            <a:ext cx="1263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d</a:t>
            </a:r>
            <a:r>
              <a:rPr lang="en-US" altLang="zh-CN" sz="1100" dirty="0" smtClean="0"/>
              <a:t>ispatch(action)</a:t>
            </a:r>
            <a:endParaRPr lang="zh-CN" altLang="en-US" sz="1100" dirty="0"/>
          </a:p>
        </p:txBody>
      </p:sp>
      <p:sp>
        <p:nvSpPr>
          <p:cNvPr id="37" name="圆角矩形 36"/>
          <p:cNvSpPr/>
          <p:nvPr/>
        </p:nvSpPr>
        <p:spPr>
          <a:xfrm>
            <a:off x="3505200" y="5867400"/>
            <a:ext cx="1752600" cy="762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biz/service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6" idx="4"/>
            <a:endCxn id="37" idx="0"/>
          </p:cNvCxnSpPr>
          <p:nvPr/>
        </p:nvCxnSpPr>
        <p:spPr>
          <a:xfrm>
            <a:off x="4381500" y="5334000"/>
            <a:ext cx="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17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幻灯片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xbany</cp:lastModifiedBy>
  <cp:revision>7</cp:revision>
  <dcterms:created xsi:type="dcterms:W3CDTF">2006-08-16T00:00:00Z</dcterms:created>
  <dcterms:modified xsi:type="dcterms:W3CDTF">2020-12-16T09:35:42Z</dcterms:modified>
</cp:coreProperties>
</file>