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65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8E8E-D765-409D-AE8C-3DAEC7D0FB52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6AF7-94F8-4E36-8EB2-6643D375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831" y="6601452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16-385 Computer Vision, Scott Martin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964" y="97300"/>
            <a:ext cx="217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NERF Stampede</a:t>
            </a:r>
            <a:endParaRPr 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09600"/>
            <a:ext cx="3657600" cy="24227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\\andrew\users\users13\semartin\Downloads\reports\panorama_comp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8371"/>
            <a:ext cx="4575629" cy="9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andrew\users\users13\semartin\Downloads\reports\test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9" y="4867939"/>
            <a:ext cx="2204535" cy="16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andrew\users\users13\semartin\Desktop\16-385\ULAAAAA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92" y="3931785"/>
            <a:ext cx="3500966" cy="2625725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andrew\users\users13\semartin\Desktop\16-385\Nerf Stampede ecs50 0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3" y="558966"/>
            <a:ext cx="3230880" cy="2423160"/>
          </a:xfrm>
          <a:prstGeom prst="rect">
            <a:avLst/>
          </a:prstGeom>
          <a:noFill/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126992" y="1648968"/>
            <a:ext cx="978408" cy="484632"/>
          </a:xfrm>
          <a:prstGeom prst="rightArrow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496328">
            <a:off x="3929885" y="2918432"/>
            <a:ext cx="978408" cy="484632"/>
          </a:xfrm>
          <a:prstGeom prst="rightArrow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53951" y="147935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Add Turntable &amp; Camera…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67655" y="3470120"/>
            <a:ext cx="2587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World Domination!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5049" y="3276705"/>
            <a:ext cx="302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Localization &amp; Tracking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4203192" y="5334000"/>
            <a:ext cx="978408" cy="484632"/>
          </a:xfrm>
          <a:prstGeom prst="rightArrow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1869" y="4878387"/>
            <a:ext cx="2014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&gt;80% Test Accuracy</a:t>
            </a:r>
          </a:p>
          <a:p>
            <a:r>
              <a:rPr lang="en-US" dirty="0" smtClean="0"/>
              <a:t>- With blur</a:t>
            </a:r>
          </a:p>
          <a:p>
            <a:r>
              <a:rPr lang="en-US" dirty="0" smtClean="0"/>
              <a:t>- And occlusion</a:t>
            </a:r>
          </a:p>
          <a:p>
            <a:r>
              <a:rPr lang="en-US" dirty="0" smtClean="0"/>
              <a:t>- No Priors!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0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Computing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semartin</dc:creator>
  <cp:lastModifiedBy>semartin</cp:lastModifiedBy>
  <cp:revision>4</cp:revision>
  <dcterms:created xsi:type="dcterms:W3CDTF">2013-04-25T12:33:58Z</dcterms:created>
  <dcterms:modified xsi:type="dcterms:W3CDTF">2013-04-25T13:21:05Z</dcterms:modified>
</cp:coreProperties>
</file>