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ensus.gov/geographies/reference-files/2016/demo/popest/2016-fips.html" TargetMode="External"/><Relationship Id="rId2" Type="http://schemas.openxmlformats.org/officeDocument/2006/relationships/hyperlink" Target="https://plot.ly/python/county-choropleth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lot.ly/python/mapbox-county-choropleth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06EA0-E417-4BFB-A86B-E00BBC985F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Election Data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DF374B-4338-45A9-807B-5BD3E22DF9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Ellen Friedman</a:t>
            </a:r>
          </a:p>
          <a:p>
            <a:r>
              <a:rPr lang="en-US" dirty="0"/>
              <a:t>Sandy Martin</a:t>
            </a:r>
          </a:p>
          <a:p>
            <a:r>
              <a:rPr lang="en-US" dirty="0" err="1"/>
              <a:t>Luoyo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07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3AEC8-6646-48B2-A733-C5433CC60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7D7D2-FD51-4A48-9F71-E86B357BF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Finding the Data</a:t>
            </a:r>
          </a:p>
          <a:p>
            <a:r>
              <a:rPr lang="en-US" dirty="0"/>
              <a:t>Transforming the Data</a:t>
            </a:r>
          </a:p>
          <a:p>
            <a:pPr lvl="1"/>
            <a:r>
              <a:rPr lang="en-US" dirty="0"/>
              <a:t>What we Learned from the Libraries Used</a:t>
            </a:r>
          </a:p>
          <a:p>
            <a:pPr lvl="1"/>
            <a:r>
              <a:rPr lang="en-US" dirty="0"/>
              <a:t>Other Learnings</a:t>
            </a:r>
          </a:p>
          <a:p>
            <a:r>
              <a:rPr lang="en-US" dirty="0"/>
              <a:t>Using </a:t>
            </a:r>
            <a:r>
              <a:rPr lang="en-US" dirty="0" err="1"/>
              <a:t>Plotly</a:t>
            </a:r>
            <a:endParaRPr lang="en-US" dirty="0"/>
          </a:p>
          <a:p>
            <a:pPr lvl="1"/>
            <a:r>
              <a:rPr lang="en-US" dirty="0"/>
              <a:t>How to install</a:t>
            </a:r>
          </a:p>
          <a:p>
            <a:pPr lvl="1"/>
            <a:r>
              <a:rPr lang="en-US" dirty="0"/>
              <a:t>Visuals we Used</a:t>
            </a:r>
          </a:p>
          <a:p>
            <a:pPr lvl="1"/>
            <a:r>
              <a:rPr lang="en-US" dirty="0"/>
              <a:t>The Code</a:t>
            </a:r>
          </a:p>
        </p:txBody>
      </p:sp>
    </p:spTree>
    <p:extLst>
      <p:ext uri="{BB962C8B-B14F-4D97-AF65-F5344CB8AC3E}">
        <p14:creationId xmlns:p14="http://schemas.microsoft.com/office/powerpoint/2010/main" val="4040865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EB343-5F9C-4EB4-A14A-EEA47DBA9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BC175-F330-42D7-B627-F9B36D30B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states.  </a:t>
            </a:r>
          </a:p>
          <a:p>
            <a:r>
              <a:rPr lang="en-US" dirty="0"/>
              <a:t>The websites</a:t>
            </a:r>
          </a:p>
          <a:p>
            <a:r>
              <a:rPr lang="en-US" dirty="0"/>
              <a:t>Why we selected them . </a:t>
            </a:r>
          </a:p>
          <a:p>
            <a:r>
              <a:rPr lang="en-US" dirty="0"/>
              <a:t>Formats we found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74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EB343-5F9C-4EB4-A14A-EEA47DBA9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BC175-F330-42D7-B627-F9B36D30B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CSV Library</a:t>
            </a:r>
          </a:p>
          <a:p>
            <a:pPr lvl="1"/>
            <a:r>
              <a:rPr lang="en-US" dirty="0"/>
              <a:t>Where</a:t>
            </a:r>
          </a:p>
          <a:p>
            <a:pPr lvl="1"/>
            <a:r>
              <a:rPr lang="en-US" dirty="0"/>
              <a:t>Useful methods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011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3AEC8-6646-48B2-A733-C5433CC60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Plotly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7D7D2-FD51-4A48-9F71-E86B357BF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Plotly</a:t>
            </a:r>
            <a:endParaRPr lang="en-US" dirty="0"/>
          </a:p>
          <a:p>
            <a:pPr lvl="1"/>
            <a:r>
              <a:rPr lang="en-US" dirty="0"/>
              <a:t>How to install</a:t>
            </a:r>
          </a:p>
          <a:p>
            <a:pPr lvl="1"/>
            <a:r>
              <a:rPr lang="en-US" dirty="0"/>
              <a:t>Visuals we Used</a:t>
            </a:r>
          </a:p>
          <a:p>
            <a:pPr lvl="1"/>
            <a:r>
              <a:rPr lang="en-US" dirty="0"/>
              <a:t>The Code</a:t>
            </a:r>
          </a:p>
        </p:txBody>
      </p:sp>
    </p:spTree>
    <p:extLst>
      <p:ext uri="{BB962C8B-B14F-4D97-AF65-F5344CB8AC3E}">
        <p14:creationId xmlns:p14="http://schemas.microsoft.com/office/powerpoint/2010/main" val="2364038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3AEC8-6646-48B2-A733-C5433CC60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</a:t>
            </a:r>
            <a:r>
              <a:rPr lang="en-US" dirty="0" err="1"/>
              <a:t>Plotly</a:t>
            </a:r>
            <a:br>
              <a:rPr lang="en-US" dirty="0"/>
            </a:br>
            <a:r>
              <a:rPr lang="en-US" dirty="0"/>
              <a:t>USA County Choropleth Map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7D7D2-FD51-4A48-9F71-E86B357BF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https://plot.ly/python/county-choropleth/</a:t>
            </a:r>
            <a:r>
              <a:rPr lang="en-US" dirty="0"/>
              <a:t> </a:t>
            </a:r>
          </a:p>
          <a:p>
            <a:r>
              <a:rPr lang="en-US" dirty="0"/>
              <a:t>Every US state and county has an assigned ID regulated by the US Federal Government under the term</a:t>
            </a:r>
            <a:r>
              <a:rPr lang="en-US" b="1" dirty="0">
                <a:solidFill>
                  <a:schemeClr val="accent6"/>
                </a:solidFill>
              </a:rPr>
              <a:t> FIPS (Federal Information Processing Standards)</a:t>
            </a:r>
            <a:r>
              <a:rPr lang="en-US" dirty="0"/>
              <a:t> codes. There are state codes and county codes: the 2016 state and county FIPS codes can be found at the </a:t>
            </a:r>
            <a:r>
              <a:rPr lang="en-US" dirty="0">
                <a:hlinkClick r:id="rId3"/>
              </a:rPr>
              <a:t>US Census Website</a:t>
            </a:r>
            <a:r>
              <a:rPr lang="en-US" dirty="0"/>
              <a:t>.</a:t>
            </a:r>
          </a:p>
          <a:p>
            <a:r>
              <a:rPr lang="en-US" dirty="0"/>
              <a:t>How to install</a:t>
            </a:r>
          </a:p>
          <a:p>
            <a:pPr lvl="1"/>
            <a:r>
              <a:rPr lang="en-US" dirty="0"/>
              <a:t>Visuals we Used</a:t>
            </a:r>
          </a:p>
          <a:p>
            <a:pPr lvl="1"/>
            <a:r>
              <a:rPr lang="en-US" dirty="0"/>
              <a:t>The Code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hlinkClick r:id="rId4"/>
              </a:rPr>
              <a:t>https://plot.ly/python/mapbox-county-choropleth/</a:t>
            </a:r>
            <a:endParaRPr lang="en-US" dirty="0"/>
          </a:p>
          <a:p>
            <a:pPr lvl="1"/>
            <a:r>
              <a:rPr lang="en-US" dirty="0"/>
              <a:t>pk.eyJ1IjoibWFydDQ1NDYiLCJhIjoiY2pvbHk1bXpiMDFlczN3bzV0bXpweTZneSJ9.WyH1w1jRnd5oSs8Ty3FX_g</a:t>
            </a:r>
          </a:p>
        </p:txBody>
      </p:sp>
    </p:spTree>
    <p:extLst>
      <p:ext uri="{BB962C8B-B14F-4D97-AF65-F5344CB8AC3E}">
        <p14:creationId xmlns:p14="http://schemas.microsoft.com/office/powerpoint/2010/main" val="174485062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1268</TotalTime>
  <Words>130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Wisp</vt:lpstr>
      <vt:lpstr>Election Data Study</vt:lpstr>
      <vt:lpstr>Topics</vt:lpstr>
      <vt:lpstr>Finding The Data</vt:lpstr>
      <vt:lpstr>Transforming The Data</vt:lpstr>
      <vt:lpstr>Using Plotly</vt:lpstr>
      <vt:lpstr>Using Plotly USA County Choropleth Map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Election Data Study</dc:title>
  <dc:creator>Martin, Sandy (Refinitiv)</dc:creator>
  <cp:lastModifiedBy>Martin, Sandy (Refinitiv)</cp:lastModifiedBy>
  <cp:revision>6</cp:revision>
  <dcterms:created xsi:type="dcterms:W3CDTF">2018-11-17T20:40:08Z</dcterms:created>
  <dcterms:modified xsi:type="dcterms:W3CDTF">2018-11-18T17:48:39Z</dcterms:modified>
</cp:coreProperties>
</file>