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lot.ly/python/horizontal-bar-chart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6EA0-E417-4BFB-A86B-E00BBC985F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Election Data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DF374B-4338-45A9-807B-5BD3E22DF9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Ellen Friedman</a:t>
            </a:r>
          </a:p>
          <a:p>
            <a:r>
              <a:rPr lang="en-US" dirty="0"/>
              <a:t>Sandy Martin</a:t>
            </a:r>
          </a:p>
          <a:p>
            <a:r>
              <a:rPr lang="en-US" dirty="0" err="1"/>
              <a:t>Luoyo</a:t>
            </a:r>
            <a:r>
              <a:rPr lang="en-US" dirty="0"/>
              <a:t> Shen</a:t>
            </a:r>
          </a:p>
        </p:txBody>
      </p:sp>
    </p:spTree>
    <p:extLst>
      <p:ext uri="{BB962C8B-B14F-4D97-AF65-F5344CB8AC3E}">
        <p14:creationId xmlns:p14="http://schemas.microsoft.com/office/powerpoint/2010/main" val="28370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3AEC8-6646-48B2-A733-C5433CC6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7D7D2-FD51-4A48-9F71-E86B357BF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the Data</a:t>
            </a:r>
          </a:p>
          <a:p>
            <a:r>
              <a:rPr lang="en-US" dirty="0"/>
              <a:t>Transforming the Data</a:t>
            </a:r>
          </a:p>
          <a:p>
            <a:pPr lvl="1"/>
            <a:r>
              <a:rPr lang="en-US" dirty="0"/>
              <a:t>What we Learned from the Libraries Used</a:t>
            </a:r>
          </a:p>
          <a:p>
            <a:pPr lvl="1"/>
            <a:r>
              <a:rPr lang="en-US" dirty="0"/>
              <a:t>Other Learnings</a:t>
            </a:r>
          </a:p>
          <a:p>
            <a:r>
              <a:rPr lang="en-US" dirty="0"/>
              <a:t>Using </a:t>
            </a:r>
            <a:r>
              <a:rPr lang="en-US" dirty="0" err="1"/>
              <a:t>Plotly</a:t>
            </a:r>
            <a:endParaRPr lang="en-US" dirty="0"/>
          </a:p>
          <a:p>
            <a:pPr lvl="1"/>
            <a:r>
              <a:rPr lang="en-US" dirty="0"/>
              <a:t>How to install</a:t>
            </a:r>
          </a:p>
          <a:p>
            <a:pPr lvl="1"/>
            <a:r>
              <a:rPr lang="en-US" dirty="0"/>
              <a:t>Visuals we Used</a:t>
            </a:r>
          </a:p>
          <a:p>
            <a:pPr lvl="1"/>
            <a:r>
              <a:rPr lang="en-US" dirty="0"/>
              <a:t>The Code</a:t>
            </a:r>
          </a:p>
        </p:txBody>
      </p:sp>
    </p:spTree>
    <p:extLst>
      <p:ext uri="{BB962C8B-B14F-4D97-AF65-F5344CB8AC3E}">
        <p14:creationId xmlns:p14="http://schemas.microsoft.com/office/powerpoint/2010/main" val="4040865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EB343-5F9C-4EB4-A14A-EEA47DBA9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BC175-F330-42D7-B627-F9B36D30B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states.  -- Minnesota, Colorado, Arizona </a:t>
            </a:r>
          </a:p>
          <a:p>
            <a:r>
              <a:rPr lang="en-US" dirty="0"/>
              <a:t>Formats we found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4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EB343-5F9C-4EB4-A14A-EEA47DBA9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The Data for Arizona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BC175-F330-42D7-B627-F9B36D30B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635" y="1472911"/>
            <a:ext cx="5029746" cy="2202873"/>
          </a:xfrm>
        </p:spPr>
        <p:txBody>
          <a:bodyPr/>
          <a:lstStyle/>
          <a:p>
            <a:r>
              <a:rPr lang="en-US" dirty="0"/>
              <a:t>Used the Python CSV Library</a:t>
            </a:r>
          </a:p>
          <a:p>
            <a:r>
              <a:rPr lang="en-US" dirty="0"/>
              <a:t>Reader reads a line at a time and puts “cells” in a list</a:t>
            </a:r>
          </a:p>
          <a:p>
            <a:r>
              <a:rPr lang="en-US" dirty="0"/>
              <a:t>Ignores commas inside a cell</a:t>
            </a:r>
          </a:p>
          <a:p>
            <a:r>
              <a:rPr lang="en-US" dirty="0"/>
              <a:t>Easy to learn and use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9BE27AA-AB4F-4549-88DA-5334DBB5D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021" y="1479998"/>
            <a:ext cx="5442006" cy="5001369"/>
          </a:xfrm>
          <a:prstGeom prst="rect">
            <a:avLst/>
          </a:prstGeom>
          <a:solidFill>
            <a:srgbClr val="FFFFFF"/>
          </a:solidFill>
          <a:ln w="444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csv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reader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readElectionData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(filename, county,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red_cnt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blue_cnt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green_cnt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Open the Excel file with the governor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AZGovDataFile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filename,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Line Count to skip the header line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lineCount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Column Positions in the file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ctyNamePos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RepulicanPos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DemocratPos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GreenPartyPos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Loop through rows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reader(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AZGovDataFile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lineCount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county.append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ctyNamePos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red_cnt.append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RepulicanPos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blue_cnt.append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DemocratPos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green_cnt.append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GreenPartyPos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lineCount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lineCount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AZGovDataFile.close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20B9C81-BF25-4D16-A4C8-00DADDCD5E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855939"/>
              </p:ext>
            </p:extLst>
          </p:nvPr>
        </p:nvGraphicFramePr>
        <p:xfrm>
          <a:off x="660256" y="3675784"/>
          <a:ext cx="5191125" cy="305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r:id="rId3" imgW="5191233" imgH="3057538" progId="Excel.Sheet.12">
                  <p:embed/>
                </p:oleObj>
              </mc:Choice>
              <mc:Fallback>
                <p:oleObj name="Worksheet" r:id="rId3" imgW="5191233" imgH="305753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0256" y="3675784"/>
                        <a:ext cx="5191125" cy="305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7011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3AEC8-6646-48B2-A733-C5433CC6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Plotly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7D7D2-FD51-4A48-9F71-E86B357BF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Plotly</a:t>
            </a:r>
            <a:endParaRPr lang="en-US" dirty="0"/>
          </a:p>
          <a:p>
            <a:pPr lvl="1"/>
            <a:r>
              <a:rPr lang="en-US" dirty="0"/>
              <a:t>Easy to Install</a:t>
            </a:r>
          </a:p>
          <a:p>
            <a:pPr lvl="1"/>
            <a:r>
              <a:rPr lang="en-US" dirty="0"/>
              <a:t>It’s really a JavaScript library</a:t>
            </a:r>
          </a:p>
          <a:p>
            <a:pPr lvl="1"/>
            <a:r>
              <a:rPr lang="en-US" dirty="0"/>
              <a:t>It takes JSON</a:t>
            </a:r>
          </a:p>
          <a:p>
            <a:pPr lvl="1"/>
            <a:r>
              <a:rPr lang="en-US" dirty="0"/>
              <a:t>The JSON can be built using Python lists and dictionaries</a:t>
            </a:r>
          </a:p>
          <a:p>
            <a:pPr lvl="1"/>
            <a:r>
              <a:rPr lang="en-US" dirty="0"/>
              <a:t>Some of the visualizations are hard. Others are easy.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364038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3AEC8-6646-48B2-A733-C5433CC6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</a:t>
            </a:r>
            <a:r>
              <a:rPr lang="en-US" dirty="0" err="1"/>
              <a:t>Plotly</a:t>
            </a:r>
            <a:br>
              <a:rPr lang="en-US" dirty="0"/>
            </a:br>
            <a:r>
              <a:rPr lang="en-US" dirty="0"/>
              <a:t>Horizontal Bar Chart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CBE7D8-B4F8-4A70-9FC9-958AE7B1E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646" y="2184237"/>
            <a:ext cx="8530633" cy="406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3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3AEC8-6646-48B2-A733-C5433CC6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</a:t>
            </a:r>
            <a:r>
              <a:rPr lang="en-US" dirty="0" err="1"/>
              <a:t>Plotly</a:t>
            </a:r>
            <a:br>
              <a:rPr lang="en-US" dirty="0"/>
            </a:br>
            <a:r>
              <a:rPr lang="en-US" dirty="0"/>
              <a:t>Arizona Election Data Horizontal Bar Chart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91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3AEC8-6646-48B2-A733-C5433CC6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</a:t>
            </a:r>
            <a:r>
              <a:rPr lang="en-US" dirty="0" err="1"/>
              <a:t>Plotly</a:t>
            </a:r>
            <a:br>
              <a:rPr lang="en-US" dirty="0"/>
            </a:br>
            <a:r>
              <a:rPr lang="en-US" dirty="0"/>
              <a:t>Horizontal Bar Chart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7D7D2-FD51-4A48-9F71-E86B357BF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https://plot.ly/python/horizontal-bar-charts/</a:t>
            </a:r>
            <a:endParaRPr lang="en-US" dirty="0"/>
          </a:p>
          <a:p>
            <a:r>
              <a:rPr lang="en-US" dirty="0"/>
              <a:t>Learned how to use lists</a:t>
            </a:r>
          </a:p>
          <a:p>
            <a:r>
              <a:rPr lang="en-US" dirty="0"/>
              <a:t>Learned how to use dictionaries</a:t>
            </a:r>
          </a:p>
          <a:p>
            <a:r>
              <a:rPr lang="en-US" dirty="0" err="1"/>
              <a:t>Plotly</a:t>
            </a:r>
            <a:r>
              <a:rPr lang="en-US" dirty="0"/>
              <a:t> is powerful but you need </a:t>
            </a:r>
            <a:r>
              <a:rPr lang="en-US" dirty="0" err="1"/>
              <a:t>ot</a:t>
            </a:r>
            <a:r>
              <a:rPr lang="en-US" dirty="0"/>
              <a:t> know </a:t>
            </a:r>
            <a:r>
              <a:rPr lang="en-US"/>
              <a:t>some basic </a:t>
            </a:r>
            <a:r>
              <a:rPr lang="en-US" dirty="0"/>
              <a:t>UI technologies</a:t>
            </a:r>
          </a:p>
        </p:txBody>
      </p:sp>
    </p:spTree>
    <p:extLst>
      <p:ext uri="{BB962C8B-B14F-4D97-AF65-F5344CB8AC3E}">
        <p14:creationId xmlns:p14="http://schemas.microsoft.com/office/powerpoint/2010/main" val="174485062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1523</TotalTime>
  <Words>165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Courier New</vt:lpstr>
      <vt:lpstr>Wingdings 3</vt:lpstr>
      <vt:lpstr>Wisp</vt:lpstr>
      <vt:lpstr>Worksheet</vt:lpstr>
      <vt:lpstr>Election Data Study</vt:lpstr>
      <vt:lpstr>Topics</vt:lpstr>
      <vt:lpstr>Finding The Data</vt:lpstr>
      <vt:lpstr>Transforming The Data for Arizona</vt:lpstr>
      <vt:lpstr>Using Plotly</vt:lpstr>
      <vt:lpstr>Using Plotly Horizontal Bar Chart </vt:lpstr>
      <vt:lpstr>Using Plotly Arizona Election Data Horizontal Bar Chart </vt:lpstr>
      <vt:lpstr>Using Plotly Horizontal Bar Chart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Election Data Study</dc:title>
  <dc:creator>Martin, Sandy (Refinitiv)</dc:creator>
  <cp:lastModifiedBy>Martin, Sandy (Refinitiv)</cp:lastModifiedBy>
  <cp:revision>12</cp:revision>
  <dcterms:created xsi:type="dcterms:W3CDTF">2018-11-17T20:40:08Z</dcterms:created>
  <dcterms:modified xsi:type="dcterms:W3CDTF">2018-11-19T23:48:53Z</dcterms:modified>
</cp:coreProperties>
</file>