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ink/ink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ink/ink6.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ink/ink7.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4"/>
  </p:notes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8" r:id="rId21"/>
    <p:sldId id="279"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5271A-99C5-44AB-BD32-4F690873190E}" v="1825" dt="2023-04-26T18:02:35.650"/>
    <p1510:client id="{8EF285A9-5DC6-4EF2-AB07-B343A17F352B}" v="236" dt="2023-04-27T13:54:24.053"/>
    <p1510:client id="{92C277F2-57C6-4EDF-96DC-F43C3F195F16}" v="1486" dt="2023-04-27T03:49:22.053"/>
    <p1510:client id="{DA9827C0-0601-49C1-A306-EC0B7D7992CD}" v="415" dt="2023-04-26T16:33:59.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304" autoAdjust="0"/>
    <p:restoredTop sz="94787" autoAdjust="0"/>
  </p:normalViewPr>
  <p:slideViewPr>
    <p:cSldViewPr snapToGrid="0">
      <p:cViewPr varScale="1">
        <p:scale>
          <a:sx n="87" d="100"/>
          <a:sy n="87" d="100"/>
        </p:scale>
        <p:origin x="-562" y="-10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a dabbeta" userId="d55bfb66995ff25d" providerId="LiveId" clId="{8A360997-EFE7-4E6F-9E29-7845B25EE59D}"/>
    <pc:docChg chg="custSel modSld">
      <pc:chgData name="sathwika dabbeta" userId="d55bfb66995ff25d" providerId="LiveId" clId="{8A360997-EFE7-4E6F-9E29-7845B25EE59D}" dt="2023-04-27T14:09:45.007" v="14" actId="1076"/>
      <pc:docMkLst>
        <pc:docMk/>
      </pc:docMkLst>
      <pc:sldChg chg="modSp mod">
        <pc:chgData name="sathwika dabbeta" userId="d55bfb66995ff25d" providerId="LiveId" clId="{8A360997-EFE7-4E6F-9E29-7845B25EE59D}" dt="2023-04-27T14:09:03.696" v="8" actId="1076"/>
        <pc:sldMkLst>
          <pc:docMk/>
          <pc:sldMk cId="109857222" sldId="256"/>
        </pc:sldMkLst>
        <pc:spChg chg="mod">
          <ac:chgData name="sathwika dabbeta" userId="d55bfb66995ff25d" providerId="LiveId" clId="{8A360997-EFE7-4E6F-9E29-7845B25EE59D}" dt="2023-04-27T14:09:03.696" v="8" actId="1076"/>
          <ac:spMkLst>
            <pc:docMk/>
            <pc:sldMk cId="109857222" sldId="256"/>
            <ac:spMk id="2" creationId="{00000000-0000-0000-0000-000000000000}"/>
          </ac:spMkLst>
        </pc:spChg>
      </pc:sldChg>
      <pc:sldChg chg="modSp mod">
        <pc:chgData name="sathwika dabbeta" userId="d55bfb66995ff25d" providerId="LiveId" clId="{8A360997-EFE7-4E6F-9E29-7845B25EE59D}" dt="2023-04-27T14:09:45.007" v="14" actId="1076"/>
        <pc:sldMkLst>
          <pc:docMk/>
          <pc:sldMk cId="464941296" sldId="277"/>
        </pc:sldMkLst>
        <pc:spChg chg="mod">
          <ac:chgData name="sathwika dabbeta" userId="d55bfb66995ff25d" providerId="LiveId" clId="{8A360997-EFE7-4E6F-9E29-7845B25EE59D}" dt="2023-04-27T14:09:45.007" v="14" actId="1076"/>
          <ac:spMkLst>
            <pc:docMk/>
            <pc:sldMk cId="464941296" sldId="277"/>
            <ac:spMk id="5" creationId="{2295CCF4-55E1-D6D4-FCA1-2928055F5CD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1A1DF-0B6C-4D15-8306-27BBD06B1D7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98D6FDF-DD6C-46B8-A233-F259C1ED92E9}">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*Introduction</a:t>
          </a:r>
        </a:p>
      </dgm:t>
    </dgm:pt>
    <dgm:pt modelId="{C98A25E9-0A1B-4D0E-8CA2-2683FAC0D956}" type="parTrans" cxnId="{2781E08A-963F-4755-A824-51557D937458}">
      <dgm:prSet/>
      <dgm:spPr/>
      <dgm:t>
        <a:bodyPr/>
        <a:lstStyle/>
        <a:p>
          <a:endParaRPr lang="en-US"/>
        </a:p>
      </dgm:t>
    </dgm:pt>
    <dgm:pt modelId="{B0E5EE0C-0791-4D5D-B094-0A7996443FDD}" type="sibTrans" cxnId="{2781E08A-963F-4755-A824-51557D937458}">
      <dgm:prSet/>
      <dgm:spPr/>
      <dgm:t>
        <a:bodyPr/>
        <a:lstStyle/>
        <a:p>
          <a:endParaRPr lang="en-US"/>
        </a:p>
      </dgm:t>
    </dgm:pt>
    <dgm:pt modelId="{2DB49CEA-71B5-4443-BF58-E5CACD67C5C4}">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*Hybrid Cars</a:t>
          </a:r>
        </a:p>
      </dgm:t>
    </dgm:pt>
    <dgm:pt modelId="{478F1EDD-BD10-4759-ADFE-E584DA3BF018}" type="parTrans" cxnId="{64186CEF-A256-4DE0-88AC-D4F718A0610C}">
      <dgm:prSet/>
      <dgm:spPr/>
      <dgm:t>
        <a:bodyPr/>
        <a:lstStyle/>
        <a:p>
          <a:endParaRPr lang="en-US"/>
        </a:p>
      </dgm:t>
    </dgm:pt>
    <dgm:pt modelId="{2A256768-D18A-4B94-BA9B-03E6CE2DBCD6}" type="sibTrans" cxnId="{64186CEF-A256-4DE0-88AC-D4F718A0610C}">
      <dgm:prSet/>
      <dgm:spPr/>
      <dgm:t>
        <a:bodyPr/>
        <a:lstStyle/>
        <a:p>
          <a:endParaRPr lang="en-US"/>
        </a:p>
      </dgm:t>
    </dgm:pt>
    <dgm:pt modelId="{E74514B5-D970-4FE6-BB7C-FBD7984FC71B}">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*Importance of fuel efficiency</a:t>
          </a:r>
        </a:p>
      </dgm:t>
    </dgm:pt>
    <dgm:pt modelId="{51106503-0031-4463-8D44-E34BC95C303C}" type="parTrans" cxnId="{D49C2352-3989-4C7C-B41B-916303CF4E4B}">
      <dgm:prSet/>
      <dgm:spPr/>
      <dgm:t>
        <a:bodyPr/>
        <a:lstStyle/>
        <a:p>
          <a:endParaRPr lang="en-US"/>
        </a:p>
      </dgm:t>
    </dgm:pt>
    <dgm:pt modelId="{722C5CED-9CED-4F0E-9E64-B32F242C4631}" type="sibTrans" cxnId="{D49C2352-3989-4C7C-B41B-916303CF4E4B}">
      <dgm:prSet/>
      <dgm:spPr/>
      <dgm:t>
        <a:bodyPr/>
        <a:lstStyle/>
        <a:p>
          <a:endParaRPr lang="en-US"/>
        </a:p>
      </dgm:t>
    </dgm:pt>
    <dgm:pt modelId="{9DFCEB71-833A-4B2B-B921-0F06915F756F}">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*Differences between ICEV, Hybrid vehicle &amp; Electric Vehicle</a:t>
          </a:r>
        </a:p>
      </dgm:t>
    </dgm:pt>
    <dgm:pt modelId="{9FCB2A96-DEB2-4C2B-B9D1-77DC8160F8E7}" type="parTrans" cxnId="{43F9618F-77F8-408C-ACD3-FEC052369261}">
      <dgm:prSet/>
      <dgm:spPr/>
      <dgm:t>
        <a:bodyPr/>
        <a:lstStyle/>
        <a:p>
          <a:endParaRPr lang="en-US"/>
        </a:p>
      </dgm:t>
    </dgm:pt>
    <dgm:pt modelId="{52F1C7DF-0A1F-40B6-A08F-A5B4942FACB5}" type="sibTrans" cxnId="{43F9618F-77F8-408C-ACD3-FEC052369261}">
      <dgm:prSet/>
      <dgm:spPr/>
      <dgm:t>
        <a:bodyPr/>
        <a:lstStyle/>
        <a:p>
          <a:endParaRPr lang="en-US"/>
        </a:p>
      </dgm:t>
    </dgm:pt>
    <dgm:pt modelId="{2E4876EB-FBFD-4FB0-9FDD-66AAAFA29319}">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*Classification of Hybrids</a:t>
          </a:r>
        </a:p>
      </dgm:t>
    </dgm:pt>
    <dgm:pt modelId="{BA6C9B3E-26DA-4714-AF3B-CF7EB01C89C1}" type="parTrans" cxnId="{19A5A4BD-BAB9-410A-83B5-3A8745D42B5A}">
      <dgm:prSet/>
      <dgm:spPr/>
      <dgm:t>
        <a:bodyPr/>
        <a:lstStyle/>
        <a:p>
          <a:endParaRPr lang="en-US"/>
        </a:p>
      </dgm:t>
    </dgm:pt>
    <dgm:pt modelId="{3C0FA546-E73B-4072-A922-74AC20036A62}" type="sibTrans" cxnId="{19A5A4BD-BAB9-410A-83B5-3A8745D42B5A}">
      <dgm:prSet/>
      <dgm:spPr/>
      <dgm:t>
        <a:bodyPr/>
        <a:lstStyle/>
        <a:p>
          <a:endParaRPr lang="en-US"/>
        </a:p>
      </dgm:t>
    </dgm:pt>
    <dgm:pt modelId="{EA48AAAE-C0F6-40D0-85BB-6553FBE0ECDA}">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ea typeface="Calibri" panose="020F0502020204030204" pitchFamily="34" charset="0"/>
              <a:cs typeface="Calibri" panose="020F0502020204030204" pitchFamily="34" charset="0"/>
            </a:rPr>
            <a:t>Parallel Hybrids</a:t>
          </a:r>
        </a:p>
      </dgm:t>
    </dgm:pt>
    <dgm:pt modelId="{5B7D938B-09F7-4253-ADE9-471C4EABF957}" type="parTrans" cxnId="{439AF4B2-2574-4AB0-933F-BCE600B1835D}">
      <dgm:prSet/>
      <dgm:spPr/>
      <dgm:t>
        <a:bodyPr/>
        <a:lstStyle/>
        <a:p>
          <a:endParaRPr lang="en-US"/>
        </a:p>
      </dgm:t>
    </dgm:pt>
    <dgm:pt modelId="{B99F6931-4E37-4983-BDF9-C75FCE4884AB}" type="sibTrans" cxnId="{439AF4B2-2574-4AB0-933F-BCE600B1835D}">
      <dgm:prSet/>
      <dgm:spPr/>
      <dgm:t>
        <a:bodyPr/>
        <a:lstStyle/>
        <a:p>
          <a:endParaRPr lang="en-US"/>
        </a:p>
      </dgm:t>
    </dgm:pt>
    <dgm:pt modelId="{7B1DE41C-C8DB-4B2F-99B3-DBD747471FBD}">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ea typeface="Calibri" panose="020F0502020204030204" pitchFamily="34" charset="0"/>
              <a:cs typeface="Calibri" panose="020F0502020204030204" pitchFamily="34" charset="0"/>
            </a:rPr>
            <a:t>Series Hybrids</a:t>
          </a:r>
        </a:p>
      </dgm:t>
    </dgm:pt>
    <dgm:pt modelId="{687D8375-A9D9-4619-AE4D-BF5EA3B4119A}" type="parTrans" cxnId="{FF6AEB19-AD75-4A3C-8348-76B87872629E}">
      <dgm:prSet/>
      <dgm:spPr/>
      <dgm:t>
        <a:bodyPr/>
        <a:lstStyle/>
        <a:p>
          <a:endParaRPr lang="en-US"/>
        </a:p>
      </dgm:t>
    </dgm:pt>
    <dgm:pt modelId="{E22DAD90-7F27-49A7-ACAA-BFFA10A3CEE5}" type="sibTrans" cxnId="{FF6AEB19-AD75-4A3C-8348-76B87872629E}">
      <dgm:prSet/>
      <dgm:spPr/>
      <dgm:t>
        <a:bodyPr/>
        <a:lstStyle/>
        <a:p>
          <a:endParaRPr lang="en-US"/>
        </a:p>
      </dgm:t>
    </dgm:pt>
    <dgm:pt modelId="{BB0B1452-5979-4A54-B9E7-4271CD86F6F0}">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ea typeface="Calibri" panose="020F0502020204030204" pitchFamily="34" charset="0"/>
              <a:cs typeface="Calibri" panose="020F0502020204030204" pitchFamily="34" charset="0"/>
            </a:rPr>
            <a:t>Plug-in Hybrids</a:t>
          </a:r>
        </a:p>
      </dgm:t>
    </dgm:pt>
    <dgm:pt modelId="{EA19C3C9-76EE-4E37-BFB9-FB061265F508}" type="parTrans" cxnId="{F026BBB3-1BE0-4925-9459-E8C1D3AE909C}">
      <dgm:prSet/>
      <dgm:spPr/>
      <dgm:t>
        <a:bodyPr/>
        <a:lstStyle/>
        <a:p>
          <a:endParaRPr lang="en-US"/>
        </a:p>
      </dgm:t>
    </dgm:pt>
    <dgm:pt modelId="{D43FEC53-9CF4-428E-B44C-8DEFA0E0F1C6}" type="sibTrans" cxnId="{F026BBB3-1BE0-4925-9459-E8C1D3AE909C}">
      <dgm:prSet/>
      <dgm:spPr/>
      <dgm:t>
        <a:bodyPr/>
        <a:lstStyle/>
        <a:p>
          <a:endParaRPr lang="en-US"/>
        </a:p>
      </dgm:t>
    </dgm:pt>
    <dgm:pt modelId="{5271FBD0-D033-4A3B-85C3-A88E53DEA069}">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dirty="0">
              <a:latin typeface="Calibri" panose="020F0502020204030204" pitchFamily="34" charset="0"/>
              <a:ea typeface="Calibri" panose="020F0502020204030204" pitchFamily="34" charset="0"/>
              <a:cs typeface="Calibri" panose="020F0502020204030204" pitchFamily="34" charset="0"/>
            </a:rPr>
            <a:t>Mild Hybrids</a:t>
          </a:r>
        </a:p>
      </dgm:t>
    </dgm:pt>
    <dgm:pt modelId="{21DAD2F3-1ABD-469B-A678-6FE23D303D93}" type="parTrans" cxnId="{E9A24386-3E8E-475B-BAA1-D5B5CEE02EA7}">
      <dgm:prSet/>
      <dgm:spPr/>
      <dgm:t>
        <a:bodyPr/>
        <a:lstStyle/>
        <a:p>
          <a:endParaRPr lang="en-US"/>
        </a:p>
      </dgm:t>
    </dgm:pt>
    <dgm:pt modelId="{457BD47A-ED6E-4737-9B81-73C061FA083F}" type="sibTrans" cxnId="{E9A24386-3E8E-475B-BAA1-D5B5CEE02EA7}">
      <dgm:prSet/>
      <dgm:spPr/>
      <dgm:t>
        <a:bodyPr/>
        <a:lstStyle/>
        <a:p>
          <a:endParaRPr lang="en-US"/>
        </a:p>
      </dgm:t>
    </dgm:pt>
    <dgm:pt modelId="{07DFF477-16DC-460E-8DCC-DF9CC99EA73B}">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*Why Hybrid Cars?</a:t>
          </a:r>
        </a:p>
      </dgm:t>
    </dgm:pt>
    <dgm:pt modelId="{0D003568-E34B-4687-935C-BD9CC8A94CB3}" type="parTrans" cxnId="{1C979C6F-B3EA-40FB-B09E-38B186828D47}">
      <dgm:prSet/>
      <dgm:spPr/>
      <dgm:t>
        <a:bodyPr/>
        <a:lstStyle/>
        <a:p>
          <a:endParaRPr lang="en-US"/>
        </a:p>
      </dgm:t>
    </dgm:pt>
    <dgm:pt modelId="{4FDE29A9-2EC8-49A7-9398-219B980D9BC4}" type="sibTrans" cxnId="{1C979C6F-B3EA-40FB-B09E-38B186828D47}">
      <dgm:prSet/>
      <dgm:spPr/>
      <dgm:t>
        <a:bodyPr/>
        <a:lstStyle/>
        <a:p>
          <a:endParaRPr lang="en-US"/>
        </a:p>
      </dgm:t>
    </dgm:pt>
    <dgm:pt modelId="{FEBEE136-8F43-42C3-B290-1FEF6C86FE7D}">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*How Hybrid Cars works?</a:t>
          </a:r>
        </a:p>
      </dgm:t>
    </dgm:pt>
    <dgm:pt modelId="{06772B47-8C64-4B69-BD6B-61DF9C8E7549}" type="parTrans" cxnId="{DAC3344B-9601-4DB8-BCB9-60386CCD1A8D}">
      <dgm:prSet/>
      <dgm:spPr/>
      <dgm:t>
        <a:bodyPr/>
        <a:lstStyle/>
        <a:p>
          <a:endParaRPr lang="en-US"/>
        </a:p>
      </dgm:t>
    </dgm:pt>
    <dgm:pt modelId="{131BD5C8-46D8-4EBF-8C16-65254305488D}" type="sibTrans" cxnId="{DAC3344B-9601-4DB8-BCB9-60386CCD1A8D}">
      <dgm:prSet/>
      <dgm:spPr/>
      <dgm:t>
        <a:bodyPr/>
        <a:lstStyle/>
        <a:p>
          <a:endParaRPr lang="en-US"/>
        </a:p>
      </dgm:t>
    </dgm:pt>
    <dgm:pt modelId="{63503DBD-1080-430C-887A-82E3D4CF1AED}">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*Problem with Hybrid Cars</a:t>
          </a:r>
        </a:p>
      </dgm:t>
    </dgm:pt>
    <dgm:pt modelId="{BE8EC5A7-4FF2-43E1-96A2-C4022559B2DB}" type="parTrans" cxnId="{0A07C09D-D7BD-4570-8159-79DBD8DD97D3}">
      <dgm:prSet/>
      <dgm:spPr/>
      <dgm:t>
        <a:bodyPr/>
        <a:lstStyle/>
        <a:p>
          <a:endParaRPr lang="en-US"/>
        </a:p>
      </dgm:t>
    </dgm:pt>
    <dgm:pt modelId="{611C7266-37A1-45B6-955A-6A8ED6A5514A}" type="sibTrans" cxnId="{0A07C09D-D7BD-4570-8159-79DBD8DD97D3}">
      <dgm:prSet/>
      <dgm:spPr/>
      <dgm:t>
        <a:bodyPr/>
        <a:lstStyle/>
        <a:p>
          <a:endParaRPr lang="en-US"/>
        </a:p>
      </dgm:t>
    </dgm:pt>
    <dgm:pt modelId="{AF524E68-8407-45D9-BA93-357AD6BCFDCC}">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*Impact of Hybrid Cars on Environment</a:t>
          </a:r>
        </a:p>
      </dgm:t>
    </dgm:pt>
    <dgm:pt modelId="{E7D01B58-61B0-4D1D-A67C-5FA3818BCA11}" type="parTrans" cxnId="{4B739A44-6155-4D04-B378-3D69D8C3AA14}">
      <dgm:prSet/>
      <dgm:spPr/>
      <dgm:t>
        <a:bodyPr/>
        <a:lstStyle/>
        <a:p>
          <a:endParaRPr lang="en-US"/>
        </a:p>
      </dgm:t>
    </dgm:pt>
    <dgm:pt modelId="{CA4117B6-11CE-4BFA-A56F-EABB80CD6471}" type="sibTrans" cxnId="{4B739A44-6155-4D04-B378-3D69D8C3AA14}">
      <dgm:prSet/>
      <dgm:spPr/>
      <dgm:t>
        <a:bodyPr/>
        <a:lstStyle/>
        <a:p>
          <a:endParaRPr lang="en-US"/>
        </a:p>
      </dgm:t>
    </dgm:pt>
    <dgm:pt modelId="{43504BC6-9D32-4FF4-99F3-E30E26892C11}">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*Advantages and Disadvantages </a:t>
          </a:r>
        </a:p>
      </dgm:t>
    </dgm:pt>
    <dgm:pt modelId="{A0288131-2787-49AE-83A6-1E0956654811}" type="parTrans" cxnId="{F22AD2C4-0D54-46DD-859A-5BAAFDF91CAD}">
      <dgm:prSet/>
      <dgm:spPr/>
      <dgm:t>
        <a:bodyPr/>
        <a:lstStyle/>
        <a:p>
          <a:endParaRPr lang="en-US"/>
        </a:p>
      </dgm:t>
    </dgm:pt>
    <dgm:pt modelId="{5544F847-AA8C-4B34-AC1B-1820ECE542B8}" type="sibTrans" cxnId="{F22AD2C4-0D54-46DD-859A-5BAAFDF91CAD}">
      <dgm:prSet/>
      <dgm:spPr/>
      <dgm:t>
        <a:bodyPr/>
        <a:lstStyle/>
        <a:p>
          <a:endParaRPr lang="en-US"/>
        </a:p>
      </dgm:t>
    </dgm:pt>
    <dgm:pt modelId="{894373FA-BFE5-4186-AD9B-263D10D7CF12}">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*Conclusion</a:t>
          </a:r>
        </a:p>
      </dgm:t>
    </dgm:pt>
    <dgm:pt modelId="{F2223461-C0AD-42D2-A7F3-561A12CC302F}" type="parTrans" cxnId="{52B95425-EA2A-44E6-817E-EC3FA2B2C11C}">
      <dgm:prSet/>
      <dgm:spPr/>
      <dgm:t>
        <a:bodyPr/>
        <a:lstStyle/>
        <a:p>
          <a:endParaRPr lang="en-US"/>
        </a:p>
      </dgm:t>
    </dgm:pt>
    <dgm:pt modelId="{E4DF20A3-5957-49FA-813B-73CAC47FE0FC}" type="sibTrans" cxnId="{52B95425-EA2A-44E6-817E-EC3FA2B2C11C}">
      <dgm:prSet/>
      <dgm:spPr/>
      <dgm:t>
        <a:bodyPr/>
        <a:lstStyle/>
        <a:p>
          <a:endParaRPr lang="en-US"/>
        </a:p>
      </dgm:t>
    </dgm:pt>
    <dgm:pt modelId="{020F7DBE-294F-494F-B79A-F1C794400AEB}" type="pres">
      <dgm:prSet presAssocID="{FE11A1DF-0B6C-4D15-8306-27BBD06B1D7D}" presName="linear" presStyleCnt="0">
        <dgm:presLayoutVars>
          <dgm:animLvl val="lvl"/>
          <dgm:resizeHandles val="exact"/>
        </dgm:presLayoutVars>
      </dgm:prSet>
      <dgm:spPr/>
      <dgm:t>
        <a:bodyPr/>
        <a:lstStyle/>
        <a:p>
          <a:endParaRPr lang="en-US"/>
        </a:p>
      </dgm:t>
    </dgm:pt>
    <dgm:pt modelId="{CA0E2DD3-D8A0-461A-8894-B5EC7675CCF8}" type="pres">
      <dgm:prSet presAssocID="{F98D6FDF-DD6C-46B8-A233-F259C1ED92E9}" presName="parentText" presStyleLbl="node1" presStyleIdx="0" presStyleCnt="15" custLinFactY="5727" custLinFactNeighborX="334" custLinFactNeighborY="100000">
        <dgm:presLayoutVars>
          <dgm:chMax val="0"/>
          <dgm:bulletEnabled val="1"/>
        </dgm:presLayoutVars>
      </dgm:prSet>
      <dgm:spPr/>
      <dgm:t>
        <a:bodyPr/>
        <a:lstStyle/>
        <a:p>
          <a:endParaRPr lang="en-US"/>
        </a:p>
      </dgm:t>
    </dgm:pt>
    <dgm:pt modelId="{A340F9E6-42A6-40D6-8597-B9291B009503}" type="pres">
      <dgm:prSet presAssocID="{B0E5EE0C-0791-4D5D-B094-0A7996443FDD}" presName="spacer" presStyleCnt="0"/>
      <dgm:spPr/>
    </dgm:pt>
    <dgm:pt modelId="{9B75BCFF-2432-4CF8-B93A-0EE20714A2CE}" type="pres">
      <dgm:prSet presAssocID="{2DB49CEA-71B5-4443-BF58-E5CACD67C5C4}" presName="parentText" presStyleLbl="node1" presStyleIdx="1" presStyleCnt="15">
        <dgm:presLayoutVars>
          <dgm:chMax val="0"/>
          <dgm:bulletEnabled val="1"/>
        </dgm:presLayoutVars>
      </dgm:prSet>
      <dgm:spPr/>
      <dgm:t>
        <a:bodyPr/>
        <a:lstStyle/>
        <a:p>
          <a:endParaRPr lang="en-US"/>
        </a:p>
      </dgm:t>
    </dgm:pt>
    <dgm:pt modelId="{99CFAEE7-0B19-4A15-9653-36A5537944DF}" type="pres">
      <dgm:prSet presAssocID="{2A256768-D18A-4B94-BA9B-03E6CE2DBCD6}" presName="spacer" presStyleCnt="0"/>
      <dgm:spPr/>
    </dgm:pt>
    <dgm:pt modelId="{8CB6A3F8-99EA-4512-89C8-D5A345045DD5}" type="pres">
      <dgm:prSet presAssocID="{E74514B5-D970-4FE6-BB7C-FBD7984FC71B}" presName="parentText" presStyleLbl="node1" presStyleIdx="2" presStyleCnt="15">
        <dgm:presLayoutVars>
          <dgm:chMax val="0"/>
          <dgm:bulletEnabled val="1"/>
        </dgm:presLayoutVars>
      </dgm:prSet>
      <dgm:spPr/>
      <dgm:t>
        <a:bodyPr/>
        <a:lstStyle/>
        <a:p>
          <a:endParaRPr lang="en-US"/>
        </a:p>
      </dgm:t>
    </dgm:pt>
    <dgm:pt modelId="{C463B8AB-AEA9-4D8B-A77B-9517283FEB76}" type="pres">
      <dgm:prSet presAssocID="{722C5CED-9CED-4F0E-9E64-B32F242C4631}" presName="spacer" presStyleCnt="0"/>
      <dgm:spPr/>
    </dgm:pt>
    <dgm:pt modelId="{46B5284B-2003-4758-B202-B095D0206EA0}" type="pres">
      <dgm:prSet presAssocID="{9DFCEB71-833A-4B2B-B921-0F06915F756F}" presName="parentText" presStyleLbl="node1" presStyleIdx="3" presStyleCnt="15">
        <dgm:presLayoutVars>
          <dgm:chMax val="0"/>
          <dgm:bulletEnabled val="1"/>
        </dgm:presLayoutVars>
      </dgm:prSet>
      <dgm:spPr/>
      <dgm:t>
        <a:bodyPr/>
        <a:lstStyle/>
        <a:p>
          <a:endParaRPr lang="en-US"/>
        </a:p>
      </dgm:t>
    </dgm:pt>
    <dgm:pt modelId="{52F44677-8374-41F3-9030-202949128386}" type="pres">
      <dgm:prSet presAssocID="{52F1C7DF-0A1F-40B6-A08F-A5B4942FACB5}" presName="spacer" presStyleCnt="0"/>
      <dgm:spPr/>
    </dgm:pt>
    <dgm:pt modelId="{4910571D-335C-4D93-8348-2F894DD28AB4}" type="pres">
      <dgm:prSet presAssocID="{2E4876EB-FBFD-4FB0-9FDD-66AAAFA29319}" presName="parentText" presStyleLbl="node1" presStyleIdx="4" presStyleCnt="15">
        <dgm:presLayoutVars>
          <dgm:chMax val="0"/>
          <dgm:bulletEnabled val="1"/>
        </dgm:presLayoutVars>
      </dgm:prSet>
      <dgm:spPr/>
      <dgm:t>
        <a:bodyPr/>
        <a:lstStyle/>
        <a:p>
          <a:endParaRPr lang="en-US"/>
        </a:p>
      </dgm:t>
    </dgm:pt>
    <dgm:pt modelId="{DC6DA5BF-49F3-42E4-B13F-1FC5C7287F90}" type="pres">
      <dgm:prSet presAssocID="{3C0FA546-E73B-4072-A922-74AC20036A62}" presName="spacer" presStyleCnt="0"/>
      <dgm:spPr/>
    </dgm:pt>
    <dgm:pt modelId="{0679900B-F30E-41AB-83FA-7F77AE888F5D}" type="pres">
      <dgm:prSet presAssocID="{EA48AAAE-C0F6-40D0-85BB-6553FBE0ECDA}" presName="parentText" presStyleLbl="node1" presStyleIdx="5" presStyleCnt="15">
        <dgm:presLayoutVars>
          <dgm:chMax val="0"/>
          <dgm:bulletEnabled val="1"/>
        </dgm:presLayoutVars>
      </dgm:prSet>
      <dgm:spPr/>
      <dgm:t>
        <a:bodyPr/>
        <a:lstStyle/>
        <a:p>
          <a:endParaRPr lang="en-US"/>
        </a:p>
      </dgm:t>
    </dgm:pt>
    <dgm:pt modelId="{0EAD7E57-D148-4D48-BB2B-BFDA960E981F}" type="pres">
      <dgm:prSet presAssocID="{B99F6931-4E37-4983-BDF9-C75FCE4884AB}" presName="spacer" presStyleCnt="0"/>
      <dgm:spPr/>
    </dgm:pt>
    <dgm:pt modelId="{7A57CEA4-4790-4128-B0F0-B691DDDE12C9}" type="pres">
      <dgm:prSet presAssocID="{7B1DE41C-C8DB-4B2F-99B3-DBD747471FBD}" presName="parentText" presStyleLbl="node1" presStyleIdx="6" presStyleCnt="15">
        <dgm:presLayoutVars>
          <dgm:chMax val="0"/>
          <dgm:bulletEnabled val="1"/>
        </dgm:presLayoutVars>
      </dgm:prSet>
      <dgm:spPr/>
      <dgm:t>
        <a:bodyPr/>
        <a:lstStyle/>
        <a:p>
          <a:endParaRPr lang="en-US"/>
        </a:p>
      </dgm:t>
    </dgm:pt>
    <dgm:pt modelId="{EB23A745-4253-4065-9D64-B54F5BC8E1D3}" type="pres">
      <dgm:prSet presAssocID="{E22DAD90-7F27-49A7-ACAA-BFFA10A3CEE5}" presName="spacer" presStyleCnt="0"/>
      <dgm:spPr/>
    </dgm:pt>
    <dgm:pt modelId="{524F904D-531D-4AD3-B797-2CCC80DD8E0B}" type="pres">
      <dgm:prSet presAssocID="{BB0B1452-5979-4A54-B9E7-4271CD86F6F0}" presName="parentText" presStyleLbl="node1" presStyleIdx="7" presStyleCnt="15">
        <dgm:presLayoutVars>
          <dgm:chMax val="0"/>
          <dgm:bulletEnabled val="1"/>
        </dgm:presLayoutVars>
      </dgm:prSet>
      <dgm:spPr/>
      <dgm:t>
        <a:bodyPr/>
        <a:lstStyle/>
        <a:p>
          <a:endParaRPr lang="en-US"/>
        </a:p>
      </dgm:t>
    </dgm:pt>
    <dgm:pt modelId="{AAF4FD1C-8237-44C5-B9F6-38553E78C014}" type="pres">
      <dgm:prSet presAssocID="{D43FEC53-9CF4-428E-B44C-8DEFA0E0F1C6}" presName="spacer" presStyleCnt="0"/>
      <dgm:spPr/>
    </dgm:pt>
    <dgm:pt modelId="{DDCEF6BA-EC0A-4CD1-9B30-4BECE0337A08}" type="pres">
      <dgm:prSet presAssocID="{5271FBD0-D033-4A3B-85C3-A88E53DEA069}" presName="parentText" presStyleLbl="node1" presStyleIdx="8" presStyleCnt="15">
        <dgm:presLayoutVars>
          <dgm:chMax val="0"/>
          <dgm:bulletEnabled val="1"/>
        </dgm:presLayoutVars>
      </dgm:prSet>
      <dgm:spPr/>
      <dgm:t>
        <a:bodyPr/>
        <a:lstStyle/>
        <a:p>
          <a:endParaRPr lang="en-US"/>
        </a:p>
      </dgm:t>
    </dgm:pt>
    <dgm:pt modelId="{5DD3AA66-583E-45C3-8B44-C2DC8E5D234C}" type="pres">
      <dgm:prSet presAssocID="{457BD47A-ED6E-4737-9B81-73C061FA083F}" presName="spacer" presStyleCnt="0"/>
      <dgm:spPr/>
    </dgm:pt>
    <dgm:pt modelId="{33B23FE0-D77B-41D7-B380-6C6C57B0AC6A}" type="pres">
      <dgm:prSet presAssocID="{07DFF477-16DC-460E-8DCC-DF9CC99EA73B}" presName="parentText" presStyleLbl="node1" presStyleIdx="9" presStyleCnt="15">
        <dgm:presLayoutVars>
          <dgm:chMax val="0"/>
          <dgm:bulletEnabled val="1"/>
        </dgm:presLayoutVars>
      </dgm:prSet>
      <dgm:spPr/>
      <dgm:t>
        <a:bodyPr/>
        <a:lstStyle/>
        <a:p>
          <a:endParaRPr lang="en-US"/>
        </a:p>
      </dgm:t>
    </dgm:pt>
    <dgm:pt modelId="{1E0D67E6-373D-4109-BF73-3350EF2AEE5E}" type="pres">
      <dgm:prSet presAssocID="{4FDE29A9-2EC8-49A7-9398-219B980D9BC4}" presName="spacer" presStyleCnt="0"/>
      <dgm:spPr/>
    </dgm:pt>
    <dgm:pt modelId="{14BA830A-2F4F-4C29-BBB6-179F85675D22}" type="pres">
      <dgm:prSet presAssocID="{FEBEE136-8F43-42C3-B290-1FEF6C86FE7D}" presName="parentText" presStyleLbl="node1" presStyleIdx="10" presStyleCnt="15">
        <dgm:presLayoutVars>
          <dgm:chMax val="0"/>
          <dgm:bulletEnabled val="1"/>
        </dgm:presLayoutVars>
      </dgm:prSet>
      <dgm:spPr/>
      <dgm:t>
        <a:bodyPr/>
        <a:lstStyle/>
        <a:p>
          <a:endParaRPr lang="en-US"/>
        </a:p>
      </dgm:t>
    </dgm:pt>
    <dgm:pt modelId="{9EE32D35-363D-4B59-9042-ACD55E2CBB00}" type="pres">
      <dgm:prSet presAssocID="{131BD5C8-46D8-4EBF-8C16-65254305488D}" presName="spacer" presStyleCnt="0"/>
      <dgm:spPr/>
    </dgm:pt>
    <dgm:pt modelId="{3E307B8F-46C7-4C25-9B6E-698E4C81DCE4}" type="pres">
      <dgm:prSet presAssocID="{63503DBD-1080-430C-887A-82E3D4CF1AED}" presName="parentText" presStyleLbl="node1" presStyleIdx="11" presStyleCnt="15">
        <dgm:presLayoutVars>
          <dgm:chMax val="0"/>
          <dgm:bulletEnabled val="1"/>
        </dgm:presLayoutVars>
      </dgm:prSet>
      <dgm:spPr/>
      <dgm:t>
        <a:bodyPr/>
        <a:lstStyle/>
        <a:p>
          <a:endParaRPr lang="en-US"/>
        </a:p>
      </dgm:t>
    </dgm:pt>
    <dgm:pt modelId="{EA6BD4F9-3E3F-4AD6-A594-CE930243A055}" type="pres">
      <dgm:prSet presAssocID="{611C7266-37A1-45B6-955A-6A8ED6A5514A}" presName="spacer" presStyleCnt="0"/>
      <dgm:spPr/>
    </dgm:pt>
    <dgm:pt modelId="{ECE4F3FA-2A12-4551-9080-3C361AE9B941}" type="pres">
      <dgm:prSet presAssocID="{AF524E68-8407-45D9-BA93-357AD6BCFDCC}" presName="parentText" presStyleLbl="node1" presStyleIdx="12" presStyleCnt="15">
        <dgm:presLayoutVars>
          <dgm:chMax val="0"/>
          <dgm:bulletEnabled val="1"/>
        </dgm:presLayoutVars>
      </dgm:prSet>
      <dgm:spPr/>
      <dgm:t>
        <a:bodyPr/>
        <a:lstStyle/>
        <a:p>
          <a:endParaRPr lang="en-US"/>
        </a:p>
      </dgm:t>
    </dgm:pt>
    <dgm:pt modelId="{277016C4-F5F3-4F5E-A01B-6C6811FBC6CE}" type="pres">
      <dgm:prSet presAssocID="{CA4117B6-11CE-4BFA-A56F-EABB80CD6471}" presName="spacer" presStyleCnt="0"/>
      <dgm:spPr/>
    </dgm:pt>
    <dgm:pt modelId="{5541E39D-B200-4663-9326-A7C913426C88}" type="pres">
      <dgm:prSet presAssocID="{43504BC6-9D32-4FF4-99F3-E30E26892C11}" presName="parentText" presStyleLbl="node1" presStyleIdx="13" presStyleCnt="15">
        <dgm:presLayoutVars>
          <dgm:chMax val="0"/>
          <dgm:bulletEnabled val="1"/>
        </dgm:presLayoutVars>
      </dgm:prSet>
      <dgm:spPr/>
      <dgm:t>
        <a:bodyPr/>
        <a:lstStyle/>
        <a:p>
          <a:endParaRPr lang="en-US"/>
        </a:p>
      </dgm:t>
    </dgm:pt>
    <dgm:pt modelId="{692C7A0F-A7D0-41C6-B9CE-E02A4E403372}" type="pres">
      <dgm:prSet presAssocID="{5544F847-AA8C-4B34-AC1B-1820ECE542B8}" presName="spacer" presStyleCnt="0"/>
      <dgm:spPr/>
    </dgm:pt>
    <dgm:pt modelId="{17408123-3319-49B8-8765-BAAE835CB795}" type="pres">
      <dgm:prSet presAssocID="{894373FA-BFE5-4186-AD9B-263D10D7CF12}" presName="parentText" presStyleLbl="node1" presStyleIdx="14" presStyleCnt="15">
        <dgm:presLayoutVars>
          <dgm:chMax val="0"/>
          <dgm:bulletEnabled val="1"/>
        </dgm:presLayoutVars>
      </dgm:prSet>
      <dgm:spPr/>
      <dgm:t>
        <a:bodyPr/>
        <a:lstStyle/>
        <a:p>
          <a:endParaRPr lang="en-US"/>
        </a:p>
      </dgm:t>
    </dgm:pt>
  </dgm:ptLst>
  <dgm:cxnLst>
    <dgm:cxn modelId="{EF7E1F57-9CC0-4E3E-9F80-6FB0CF359A80}" type="presOf" srcId="{43504BC6-9D32-4FF4-99F3-E30E26892C11}" destId="{5541E39D-B200-4663-9326-A7C913426C88}" srcOrd="0" destOrd="0" presId="urn:microsoft.com/office/officeart/2005/8/layout/vList2"/>
    <dgm:cxn modelId="{FF6AEB19-AD75-4A3C-8348-76B87872629E}" srcId="{FE11A1DF-0B6C-4D15-8306-27BBD06B1D7D}" destId="{7B1DE41C-C8DB-4B2F-99B3-DBD747471FBD}" srcOrd="6" destOrd="0" parTransId="{687D8375-A9D9-4619-AE4D-BF5EA3B4119A}" sibTransId="{E22DAD90-7F27-49A7-ACAA-BFFA10A3CEE5}"/>
    <dgm:cxn modelId="{FC784B95-6C2F-49EA-83DE-36C3C1985B29}" type="presOf" srcId="{FE11A1DF-0B6C-4D15-8306-27BBD06B1D7D}" destId="{020F7DBE-294F-494F-B79A-F1C794400AEB}" srcOrd="0" destOrd="0" presId="urn:microsoft.com/office/officeart/2005/8/layout/vList2"/>
    <dgm:cxn modelId="{4852AC7C-184C-4A9C-ADFF-74327E7EB51E}" type="presOf" srcId="{AF524E68-8407-45D9-BA93-357AD6BCFDCC}" destId="{ECE4F3FA-2A12-4551-9080-3C361AE9B941}" srcOrd="0" destOrd="0" presId="urn:microsoft.com/office/officeart/2005/8/layout/vList2"/>
    <dgm:cxn modelId="{C33324CB-1A3A-4703-9DA0-7F2EE216C3CA}" type="presOf" srcId="{EA48AAAE-C0F6-40D0-85BB-6553FBE0ECDA}" destId="{0679900B-F30E-41AB-83FA-7F77AE888F5D}" srcOrd="0" destOrd="0" presId="urn:microsoft.com/office/officeart/2005/8/layout/vList2"/>
    <dgm:cxn modelId="{1C979C6F-B3EA-40FB-B09E-38B186828D47}" srcId="{FE11A1DF-0B6C-4D15-8306-27BBD06B1D7D}" destId="{07DFF477-16DC-460E-8DCC-DF9CC99EA73B}" srcOrd="9" destOrd="0" parTransId="{0D003568-E34B-4687-935C-BD9CC8A94CB3}" sibTransId="{4FDE29A9-2EC8-49A7-9398-219B980D9BC4}"/>
    <dgm:cxn modelId="{0A07C09D-D7BD-4570-8159-79DBD8DD97D3}" srcId="{FE11A1DF-0B6C-4D15-8306-27BBD06B1D7D}" destId="{63503DBD-1080-430C-887A-82E3D4CF1AED}" srcOrd="11" destOrd="0" parTransId="{BE8EC5A7-4FF2-43E1-96A2-C4022559B2DB}" sibTransId="{611C7266-37A1-45B6-955A-6A8ED6A5514A}"/>
    <dgm:cxn modelId="{2DEDCE6E-E34C-4FFE-8ECD-654538EBA1AE}" type="presOf" srcId="{7B1DE41C-C8DB-4B2F-99B3-DBD747471FBD}" destId="{7A57CEA4-4790-4128-B0F0-B691DDDE12C9}" srcOrd="0" destOrd="0" presId="urn:microsoft.com/office/officeart/2005/8/layout/vList2"/>
    <dgm:cxn modelId="{43F9618F-77F8-408C-ACD3-FEC052369261}" srcId="{FE11A1DF-0B6C-4D15-8306-27BBD06B1D7D}" destId="{9DFCEB71-833A-4B2B-B921-0F06915F756F}" srcOrd="3" destOrd="0" parTransId="{9FCB2A96-DEB2-4C2B-B9D1-77DC8160F8E7}" sibTransId="{52F1C7DF-0A1F-40B6-A08F-A5B4942FACB5}"/>
    <dgm:cxn modelId="{89790749-C974-4527-82B9-D1BBD085D2F2}" type="presOf" srcId="{BB0B1452-5979-4A54-B9E7-4271CD86F6F0}" destId="{524F904D-531D-4AD3-B797-2CCC80DD8E0B}" srcOrd="0" destOrd="0" presId="urn:microsoft.com/office/officeart/2005/8/layout/vList2"/>
    <dgm:cxn modelId="{DAC3344B-9601-4DB8-BCB9-60386CCD1A8D}" srcId="{FE11A1DF-0B6C-4D15-8306-27BBD06B1D7D}" destId="{FEBEE136-8F43-42C3-B290-1FEF6C86FE7D}" srcOrd="10" destOrd="0" parTransId="{06772B47-8C64-4B69-BD6B-61DF9C8E7549}" sibTransId="{131BD5C8-46D8-4EBF-8C16-65254305488D}"/>
    <dgm:cxn modelId="{19A5A4BD-BAB9-410A-83B5-3A8745D42B5A}" srcId="{FE11A1DF-0B6C-4D15-8306-27BBD06B1D7D}" destId="{2E4876EB-FBFD-4FB0-9FDD-66AAAFA29319}" srcOrd="4" destOrd="0" parTransId="{BA6C9B3E-26DA-4714-AF3B-CF7EB01C89C1}" sibTransId="{3C0FA546-E73B-4072-A922-74AC20036A62}"/>
    <dgm:cxn modelId="{16E23030-EF8F-44AA-A30C-BA6E3A20D99A}" type="presOf" srcId="{5271FBD0-D033-4A3B-85C3-A88E53DEA069}" destId="{DDCEF6BA-EC0A-4CD1-9B30-4BECE0337A08}" srcOrd="0" destOrd="0" presId="urn:microsoft.com/office/officeart/2005/8/layout/vList2"/>
    <dgm:cxn modelId="{3381DA25-BC3C-46D9-BFDA-C112DF7CFFE2}" type="presOf" srcId="{F98D6FDF-DD6C-46B8-A233-F259C1ED92E9}" destId="{CA0E2DD3-D8A0-461A-8894-B5EC7675CCF8}" srcOrd="0" destOrd="0" presId="urn:microsoft.com/office/officeart/2005/8/layout/vList2"/>
    <dgm:cxn modelId="{F026BBB3-1BE0-4925-9459-E8C1D3AE909C}" srcId="{FE11A1DF-0B6C-4D15-8306-27BBD06B1D7D}" destId="{BB0B1452-5979-4A54-B9E7-4271CD86F6F0}" srcOrd="7" destOrd="0" parTransId="{EA19C3C9-76EE-4E37-BFB9-FB061265F508}" sibTransId="{D43FEC53-9CF4-428E-B44C-8DEFA0E0F1C6}"/>
    <dgm:cxn modelId="{57514A9C-0DC3-42C2-86B5-4E139C158B98}" type="presOf" srcId="{894373FA-BFE5-4186-AD9B-263D10D7CF12}" destId="{17408123-3319-49B8-8765-BAAE835CB795}" srcOrd="0" destOrd="0" presId="urn:microsoft.com/office/officeart/2005/8/layout/vList2"/>
    <dgm:cxn modelId="{6357E6EA-2FE3-4CE4-8372-D0B74DF28D7F}" type="presOf" srcId="{2DB49CEA-71B5-4443-BF58-E5CACD67C5C4}" destId="{9B75BCFF-2432-4CF8-B93A-0EE20714A2CE}" srcOrd="0" destOrd="0" presId="urn:microsoft.com/office/officeart/2005/8/layout/vList2"/>
    <dgm:cxn modelId="{E9A24386-3E8E-475B-BAA1-D5B5CEE02EA7}" srcId="{FE11A1DF-0B6C-4D15-8306-27BBD06B1D7D}" destId="{5271FBD0-D033-4A3B-85C3-A88E53DEA069}" srcOrd="8" destOrd="0" parTransId="{21DAD2F3-1ABD-469B-A678-6FE23D303D93}" sibTransId="{457BD47A-ED6E-4737-9B81-73C061FA083F}"/>
    <dgm:cxn modelId="{4B739A44-6155-4D04-B378-3D69D8C3AA14}" srcId="{FE11A1DF-0B6C-4D15-8306-27BBD06B1D7D}" destId="{AF524E68-8407-45D9-BA93-357AD6BCFDCC}" srcOrd="12" destOrd="0" parTransId="{E7D01B58-61B0-4D1D-A67C-5FA3818BCA11}" sibTransId="{CA4117B6-11CE-4BFA-A56F-EABB80CD6471}"/>
    <dgm:cxn modelId="{439AF4B2-2574-4AB0-933F-BCE600B1835D}" srcId="{FE11A1DF-0B6C-4D15-8306-27BBD06B1D7D}" destId="{EA48AAAE-C0F6-40D0-85BB-6553FBE0ECDA}" srcOrd="5" destOrd="0" parTransId="{5B7D938B-09F7-4253-ADE9-471C4EABF957}" sibTransId="{B99F6931-4E37-4983-BDF9-C75FCE4884AB}"/>
    <dgm:cxn modelId="{8F02DDC3-3648-43ED-B645-E1988F2BA38A}" type="presOf" srcId="{9DFCEB71-833A-4B2B-B921-0F06915F756F}" destId="{46B5284B-2003-4758-B202-B095D0206EA0}" srcOrd="0" destOrd="0" presId="urn:microsoft.com/office/officeart/2005/8/layout/vList2"/>
    <dgm:cxn modelId="{D49C2352-3989-4C7C-B41B-916303CF4E4B}" srcId="{FE11A1DF-0B6C-4D15-8306-27BBD06B1D7D}" destId="{E74514B5-D970-4FE6-BB7C-FBD7984FC71B}" srcOrd="2" destOrd="0" parTransId="{51106503-0031-4463-8D44-E34BC95C303C}" sibTransId="{722C5CED-9CED-4F0E-9E64-B32F242C4631}"/>
    <dgm:cxn modelId="{64186CEF-A256-4DE0-88AC-D4F718A0610C}" srcId="{FE11A1DF-0B6C-4D15-8306-27BBD06B1D7D}" destId="{2DB49CEA-71B5-4443-BF58-E5CACD67C5C4}" srcOrd="1" destOrd="0" parTransId="{478F1EDD-BD10-4759-ADFE-E584DA3BF018}" sibTransId="{2A256768-D18A-4B94-BA9B-03E6CE2DBCD6}"/>
    <dgm:cxn modelId="{F22AD2C4-0D54-46DD-859A-5BAAFDF91CAD}" srcId="{FE11A1DF-0B6C-4D15-8306-27BBD06B1D7D}" destId="{43504BC6-9D32-4FF4-99F3-E30E26892C11}" srcOrd="13" destOrd="0" parTransId="{A0288131-2787-49AE-83A6-1E0956654811}" sibTransId="{5544F847-AA8C-4B34-AC1B-1820ECE542B8}"/>
    <dgm:cxn modelId="{CB409EEA-8083-4676-823A-451397BDCCAB}" type="presOf" srcId="{63503DBD-1080-430C-887A-82E3D4CF1AED}" destId="{3E307B8F-46C7-4C25-9B6E-698E4C81DCE4}" srcOrd="0" destOrd="0" presId="urn:microsoft.com/office/officeart/2005/8/layout/vList2"/>
    <dgm:cxn modelId="{1232EBD2-54EE-4BC7-92B9-5CFA13624B4D}" type="presOf" srcId="{E74514B5-D970-4FE6-BB7C-FBD7984FC71B}" destId="{8CB6A3F8-99EA-4512-89C8-D5A345045DD5}" srcOrd="0" destOrd="0" presId="urn:microsoft.com/office/officeart/2005/8/layout/vList2"/>
    <dgm:cxn modelId="{E94FC214-4B14-4F6E-80C2-45991A85186D}" type="presOf" srcId="{FEBEE136-8F43-42C3-B290-1FEF6C86FE7D}" destId="{14BA830A-2F4F-4C29-BBB6-179F85675D22}" srcOrd="0" destOrd="0" presId="urn:microsoft.com/office/officeart/2005/8/layout/vList2"/>
    <dgm:cxn modelId="{2F72EF81-CA2D-4CA8-8F2E-2229237B2A23}" type="presOf" srcId="{2E4876EB-FBFD-4FB0-9FDD-66AAAFA29319}" destId="{4910571D-335C-4D93-8348-2F894DD28AB4}" srcOrd="0" destOrd="0" presId="urn:microsoft.com/office/officeart/2005/8/layout/vList2"/>
    <dgm:cxn modelId="{A1A79B66-955F-4B48-8FCE-9EF6F165A007}" type="presOf" srcId="{07DFF477-16DC-460E-8DCC-DF9CC99EA73B}" destId="{33B23FE0-D77B-41D7-B380-6C6C57B0AC6A}" srcOrd="0" destOrd="0" presId="urn:microsoft.com/office/officeart/2005/8/layout/vList2"/>
    <dgm:cxn modelId="{2781E08A-963F-4755-A824-51557D937458}" srcId="{FE11A1DF-0B6C-4D15-8306-27BBD06B1D7D}" destId="{F98D6FDF-DD6C-46B8-A233-F259C1ED92E9}" srcOrd="0" destOrd="0" parTransId="{C98A25E9-0A1B-4D0E-8CA2-2683FAC0D956}" sibTransId="{B0E5EE0C-0791-4D5D-B094-0A7996443FDD}"/>
    <dgm:cxn modelId="{52B95425-EA2A-44E6-817E-EC3FA2B2C11C}" srcId="{FE11A1DF-0B6C-4D15-8306-27BBD06B1D7D}" destId="{894373FA-BFE5-4186-AD9B-263D10D7CF12}" srcOrd="14" destOrd="0" parTransId="{F2223461-C0AD-42D2-A7F3-561A12CC302F}" sibTransId="{E4DF20A3-5957-49FA-813B-73CAC47FE0FC}"/>
    <dgm:cxn modelId="{7BE651D0-C6BE-46E7-AB91-7BFD683849D4}" type="presParOf" srcId="{020F7DBE-294F-494F-B79A-F1C794400AEB}" destId="{CA0E2DD3-D8A0-461A-8894-B5EC7675CCF8}" srcOrd="0" destOrd="0" presId="urn:microsoft.com/office/officeart/2005/8/layout/vList2"/>
    <dgm:cxn modelId="{D49645AE-E603-44C8-BC3E-9559CE231C6A}" type="presParOf" srcId="{020F7DBE-294F-494F-B79A-F1C794400AEB}" destId="{A340F9E6-42A6-40D6-8597-B9291B009503}" srcOrd="1" destOrd="0" presId="urn:microsoft.com/office/officeart/2005/8/layout/vList2"/>
    <dgm:cxn modelId="{702F9BB9-6570-4200-8140-60411194D0AB}" type="presParOf" srcId="{020F7DBE-294F-494F-B79A-F1C794400AEB}" destId="{9B75BCFF-2432-4CF8-B93A-0EE20714A2CE}" srcOrd="2" destOrd="0" presId="urn:microsoft.com/office/officeart/2005/8/layout/vList2"/>
    <dgm:cxn modelId="{45A2ED56-D3A5-4F3E-AF68-18ADA37DA7E1}" type="presParOf" srcId="{020F7DBE-294F-494F-B79A-F1C794400AEB}" destId="{99CFAEE7-0B19-4A15-9653-36A5537944DF}" srcOrd="3" destOrd="0" presId="urn:microsoft.com/office/officeart/2005/8/layout/vList2"/>
    <dgm:cxn modelId="{C01C8A29-95A7-4CDB-B5F2-BA7385307A6C}" type="presParOf" srcId="{020F7DBE-294F-494F-B79A-F1C794400AEB}" destId="{8CB6A3F8-99EA-4512-89C8-D5A345045DD5}" srcOrd="4" destOrd="0" presId="urn:microsoft.com/office/officeart/2005/8/layout/vList2"/>
    <dgm:cxn modelId="{FD4D5EB4-C5C7-41D9-9D04-4C4CF4ED9021}" type="presParOf" srcId="{020F7DBE-294F-494F-B79A-F1C794400AEB}" destId="{C463B8AB-AEA9-4D8B-A77B-9517283FEB76}" srcOrd="5" destOrd="0" presId="urn:microsoft.com/office/officeart/2005/8/layout/vList2"/>
    <dgm:cxn modelId="{EC0A64F4-7FB2-467A-AAFF-9FBB37977D3A}" type="presParOf" srcId="{020F7DBE-294F-494F-B79A-F1C794400AEB}" destId="{46B5284B-2003-4758-B202-B095D0206EA0}" srcOrd="6" destOrd="0" presId="urn:microsoft.com/office/officeart/2005/8/layout/vList2"/>
    <dgm:cxn modelId="{9349B00F-D762-48A6-81FE-A1D189009627}" type="presParOf" srcId="{020F7DBE-294F-494F-B79A-F1C794400AEB}" destId="{52F44677-8374-41F3-9030-202949128386}" srcOrd="7" destOrd="0" presId="urn:microsoft.com/office/officeart/2005/8/layout/vList2"/>
    <dgm:cxn modelId="{B245DE0B-D7D4-4708-9E1A-3D9A47B1DF97}" type="presParOf" srcId="{020F7DBE-294F-494F-B79A-F1C794400AEB}" destId="{4910571D-335C-4D93-8348-2F894DD28AB4}" srcOrd="8" destOrd="0" presId="urn:microsoft.com/office/officeart/2005/8/layout/vList2"/>
    <dgm:cxn modelId="{4656DE05-F644-4E14-9150-99911A5D6802}" type="presParOf" srcId="{020F7DBE-294F-494F-B79A-F1C794400AEB}" destId="{DC6DA5BF-49F3-42E4-B13F-1FC5C7287F90}" srcOrd="9" destOrd="0" presId="urn:microsoft.com/office/officeart/2005/8/layout/vList2"/>
    <dgm:cxn modelId="{DBC06D5D-4491-4544-878F-463181FD8BE7}" type="presParOf" srcId="{020F7DBE-294F-494F-B79A-F1C794400AEB}" destId="{0679900B-F30E-41AB-83FA-7F77AE888F5D}" srcOrd="10" destOrd="0" presId="urn:microsoft.com/office/officeart/2005/8/layout/vList2"/>
    <dgm:cxn modelId="{35168F66-A30D-4EEC-8EED-F0C9396498AD}" type="presParOf" srcId="{020F7DBE-294F-494F-B79A-F1C794400AEB}" destId="{0EAD7E57-D148-4D48-BB2B-BFDA960E981F}" srcOrd="11" destOrd="0" presId="urn:microsoft.com/office/officeart/2005/8/layout/vList2"/>
    <dgm:cxn modelId="{5854AA6D-BE37-4381-B429-08AE2C4AD997}" type="presParOf" srcId="{020F7DBE-294F-494F-B79A-F1C794400AEB}" destId="{7A57CEA4-4790-4128-B0F0-B691DDDE12C9}" srcOrd="12" destOrd="0" presId="urn:microsoft.com/office/officeart/2005/8/layout/vList2"/>
    <dgm:cxn modelId="{28E215A5-3F8A-4DF3-9651-8E575060BC49}" type="presParOf" srcId="{020F7DBE-294F-494F-B79A-F1C794400AEB}" destId="{EB23A745-4253-4065-9D64-B54F5BC8E1D3}" srcOrd="13" destOrd="0" presId="urn:microsoft.com/office/officeart/2005/8/layout/vList2"/>
    <dgm:cxn modelId="{06C85118-38AC-43FD-B783-5DB3D3E42AE4}" type="presParOf" srcId="{020F7DBE-294F-494F-B79A-F1C794400AEB}" destId="{524F904D-531D-4AD3-B797-2CCC80DD8E0B}" srcOrd="14" destOrd="0" presId="urn:microsoft.com/office/officeart/2005/8/layout/vList2"/>
    <dgm:cxn modelId="{5F0FBEF7-0477-44D5-88CE-ED551A2A10F6}" type="presParOf" srcId="{020F7DBE-294F-494F-B79A-F1C794400AEB}" destId="{AAF4FD1C-8237-44C5-B9F6-38553E78C014}" srcOrd="15" destOrd="0" presId="urn:microsoft.com/office/officeart/2005/8/layout/vList2"/>
    <dgm:cxn modelId="{5B238804-D446-48E5-8DE1-143672D9CEEC}" type="presParOf" srcId="{020F7DBE-294F-494F-B79A-F1C794400AEB}" destId="{DDCEF6BA-EC0A-4CD1-9B30-4BECE0337A08}" srcOrd="16" destOrd="0" presId="urn:microsoft.com/office/officeart/2005/8/layout/vList2"/>
    <dgm:cxn modelId="{193A91C1-5209-46BA-B30E-093448010050}" type="presParOf" srcId="{020F7DBE-294F-494F-B79A-F1C794400AEB}" destId="{5DD3AA66-583E-45C3-8B44-C2DC8E5D234C}" srcOrd="17" destOrd="0" presId="urn:microsoft.com/office/officeart/2005/8/layout/vList2"/>
    <dgm:cxn modelId="{D1A891C2-F07A-4F23-A02E-E4FF50A18A23}" type="presParOf" srcId="{020F7DBE-294F-494F-B79A-F1C794400AEB}" destId="{33B23FE0-D77B-41D7-B380-6C6C57B0AC6A}" srcOrd="18" destOrd="0" presId="urn:microsoft.com/office/officeart/2005/8/layout/vList2"/>
    <dgm:cxn modelId="{E81BCE20-02AE-4FF6-9C7E-6D8946496F54}" type="presParOf" srcId="{020F7DBE-294F-494F-B79A-F1C794400AEB}" destId="{1E0D67E6-373D-4109-BF73-3350EF2AEE5E}" srcOrd="19" destOrd="0" presId="urn:microsoft.com/office/officeart/2005/8/layout/vList2"/>
    <dgm:cxn modelId="{5DE01AB7-127F-4C7C-A6BE-153239B1DA4A}" type="presParOf" srcId="{020F7DBE-294F-494F-B79A-F1C794400AEB}" destId="{14BA830A-2F4F-4C29-BBB6-179F85675D22}" srcOrd="20" destOrd="0" presId="urn:microsoft.com/office/officeart/2005/8/layout/vList2"/>
    <dgm:cxn modelId="{DF0C9D0A-7DC0-46C7-B95A-C23468D833D5}" type="presParOf" srcId="{020F7DBE-294F-494F-B79A-F1C794400AEB}" destId="{9EE32D35-363D-4B59-9042-ACD55E2CBB00}" srcOrd="21" destOrd="0" presId="urn:microsoft.com/office/officeart/2005/8/layout/vList2"/>
    <dgm:cxn modelId="{1531209A-3D3D-4980-AFF8-274F9A925C9A}" type="presParOf" srcId="{020F7DBE-294F-494F-B79A-F1C794400AEB}" destId="{3E307B8F-46C7-4C25-9B6E-698E4C81DCE4}" srcOrd="22" destOrd="0" presId="urn:microsoft.com/office/officeart/2005/8/layout/vList2"/>
    <dgm:cxn modelId="{DCD46FB3-437F-48D0-B31F-B2359915F884}" type="presParOf" srcId="{020F7DBE-294F-494F-B79A-F1C794400AEB}" destId="{EA6BD4F9-3E3F-4AD6-A594-CE930243A055}" srcOrd="23" destOrd="0" presId="urn:microsoft.com/office/officeart/2005/8/layout/vList2"/>
    <dgm:cxn modelId="{5C7D2874-9079-4ECE-8EB8-4483DB46BDD5}" type="presParOf" srcId="{020F7DBE-294F-494F-B79A-F1C794400AEB}" destId="{ECE4F3FA-2A12-4551-9080-3C361AE9B941}" srcOrd="24" destOrd="0" presId="urn:microsoft.com/office/officeart/2005/8/layout/vList2"/>
    <dgm:cxn modelId="{4CB88EE1-BC95-4935-9C24-EC6739451065}" type="presParOf" srcId="{020F7DBE-294F-494F-B79A-F1C794400AEB}" destId="{277016C4-F5F3-4F5E-A01B-6C6811FBC6CE}" srcOrd="25" destOrd="0" presId="urn:microsoft.com/office/officeart/2005/8/layout/vList2"/>
    <dgm:cxn modelId="{71264E0E-4078-4C3F-BEA5-373C4DF41E87}" type="presParOf" srcId="{020F7DBE-294F-494F-B79A-F1C794400AEB}" destId="{5541E39D-B200-4663-9326-A7C913426C88}" srcOrd="26" destOrd="0" presId="urn:microsoft.com/office/officeart/2005/8/layout/vList2"/>
    <dgm:cxn modelId="{0238EDEE-B56A-4293-B8A3-D74E9D26161E}" type="presParOf" srcId="{020F7DBE-294F-494F-B79A-F1C794400AEB}" destId="{692C7A0F-A7D0-41C6-B9CE-E02A4E403372}" srcOrd="27" destOrd="0" presId="urn:microsoft.com/office/officeart/2005/8/layout/vList2"/>
    <dgm:cxn modelId="{DB78CC52-3F52-40FF-BB2F-4C9BFDE760F7}" type="presParOf" srcId="{020F7DBE-294F-494F-B79A-F1C794400AEB}" destId="{17408123-3319-49B8-8765-BAAE835CB795}" srcOrd="2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E2DD3-D8A0-461A-8894-B5EC7675CCF8}">
      <dsp:nvSpPr>
        <dsp:cNvPr id="0" name=""/>
        <dsp:cNvSpPr/>
      </dsp:nvSpPr>
      <dsp:spPr>
        <a:xfrm>
          <a:off x="0" y="32704"/>
          <a:ext cx="6900512" cy="35883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*Introduction</a:t>
          </a:r>
        </a:p>
      </dsp:txBody>
      <dsp:txXfrm>
        <a:off x="17517" y="50221"/>
        <a:ext cx="6865478" cy="323804"/>
      </dsp:txXfrm>
    </dsp:sp>
    <dsp:sp modelId="{9B75BCFF-2432-4CF8-B93A-0EE20714A2CE}">
      <dsp:nvSpPr>
        <dsp:cNvPr id="0" name=""/>
        <dsp:cNvSpPr/>
      </dsp:nvSpPr>
      <dsp:spPr>
        <a:xfrm>
          <a:off x="0" y="370991"/>
          <a:ext cx="6900512" cy="358838"/>
        </a:xfrm>
        <a:prstGeom prst="roundRect">
          <a:avLst/>
        </a:prstGeom>
        <a:solidFill>
          <a:schemeClr val="accent2">
            <a:hueOff val="-133137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*Hybrid Cars</a:t>
          </a:r>
        </a:p>
      </dsp:txBody>
      <dsp:txXfrm>
        <a:off x="17517" y="388508"/>
        <a:ext cx="6865478" cy="323804"/>
      </dsp:txXfrm>
    </dsp:sp>
    <dsp:sp modelId="{8CB6A3F8-99EA-4512-89C8-D5A345045DD5}">
      <dsp:nvSpPr>
        <dsp:cNvPr id="0" name=""/>
        <dsp:cNvSpPr/>
      </dsp:nvSpPr>
      <dsp:spPr>
        <a:xfrm>
          <a:off x="0" y="740601"/>
          <a:ext cx="6900512" cy="358838"/>
        </a:xfrm>
        <a:prstGeom prst="roundRect">
          <a:avLst/>
        </a:prstGeom>
        <a:solidFill>
          <a:schemeClr val="accent2">
            <a:hueOff val="-266274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*Importance of fuel efficiency</a:t>
          </a:r>
        </a:p>
      </dsp:txBody>
      <dsp:txXfrm>
        <a:off x="17517" y="758118"/>
        <a:ext cx="6865478" cy="323804"/>
      </dsp:txXfrm>
    </dsp:sp>
    <dsp:sp modelId="{46B5284B-2003-4758-B202-B095D0206EA0}">
      <dsp:nvSpPr>
        <dsp:cNvPr id="0" name=""/>
        <dsp:cNvSpPr/>
      </dsp:nvSpPr>
      <dsp:spPr>
        <a:xfrm>
          <a:off x="0" y="1110211"/>
          <a:ext cx="6900512" cy="358838"/>
        </a:xfrm>
        <a:prstGeom prst="roundRect">
          <a:avLst/>
        </a:prstGeom>
        <a:solidFill>
          <a:schemeClr val="accent2">
            <a:hueOff val="-3994117"/>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*Differences between ICEV, Hybrid vehicle &amp; Electric Vehicle</a:t>
          </a:r>
        </a:p>
      </dsp:txBody>
      <dsp:txXfrm>
        <a:off x="17517" y="1127728"/>
        <a:ext cx="6865478" cy="323804"/>
      </dsp:txXfrm>
    </dsp:sp>
    <dsp:sp modelId="{4910571D-335C-4D93-8348-2F894DD28AB4}">
      <dsp:nvSpPr>
        <dsp:cNvPr id="0" name=""/>
        <dsp:cNvSpPr/>
      </dsp:nvSpPr>
      <dsp:spPr>
        <a:xfrm>
          <a:off x="0" y="1479821"/>
          <a:ext cx="6900512" cy="358838"/>
        </a:xfrm>
        <a:prstGeom prst="roundRect">
          <a:avLst/>
        </a:prstGeom>
        <a:solidFill>
          <a:schemeClr val="accent2">
            <a:hueOff val="-532548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*Classification of Hybrids</a:t>
          </a:r>
        </a:p>
      </dsp:txBody>
      <dsp:txXfrm>
        <a:off x="17517" y="1497338"/>
        <a:ext cx="6865478" cy="323804"/>
      </dsp:txXfrm>
    </dsp:sp>
    <dsp:sp modelId="{0679900B-F30E-41AB-83FA-7F77AE888F5D}">
      <dsp:nvSpPr>
        <dsp:cNvPr id="0" name=""/>
        <dsp:cNvSpPr/>
      </dsp:nvSpPr>
      <dsp:spPr>
        <a:xfrm>
          <a:off x="0" y="1849431"/>
          <a:ext cx="6900512" cy="358838"/>
        </a:xfrm>
        <a:prstGeom prst="roundRect">
          <a:avLst/>
        </a:prstGeom>
        <a:solidFill>
          <a:schemeClr val="accent2">
            <a:hueOff val="-665686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kern="1200" dirty="0">
              <a:latin typeface="Calibri" panose="020F0502020204030204" pitchFamily="34" charset="0"/>
              <a:ea typeface="Calibri" panose="020F0502020204030204" pitchFamily="34" charset="0"/>
              <a:cs typeface="Calibri" panose="020F0502020204030204" pitchFamily="34" charset="0"/>
            </a:rPr>
            <a:t>Parallel Hybrids</a:t>
          </a:r>
        </a:p>
      </dsp:txBody>
      <dsp:txXfrm>
        <a:off x="17517" y="1866948"/>
        <a:ext cx="6865478" cy="323804"/>
      </dsp:txXfrm>
    </dsp:sp>
    <dsp:sp modelId="{7A57CEA4-4790-4128-B0F0-B691DDDE12C9}">
      <dsp:nvSpPr>
        <dsp:cNvPr id="0" name=""/>
        <dsp:cNvSpPr/>
      </dsp:nvSpPr>
      <dsp:spPr>
        <a:xfrm>
          <a:off x="0" y="2219041"/>
          <a:ext cx="6900512" cy="358838"/>
        </a:xfrm>
        <a:prstGeom prst="roundRect">
          <a:avLst/>
        </a:prstGeom>
        <a:solidFill>
          <a:schemeClr val="accent2">
            <a:hueOff val="-7988234"/>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kern="1200" dirty="0">
              <a:latin typeface="Calibri" panose="020F0502020204030204" pitchFamily="34" charset="0"/>
              <a:ea typeface="Calibri" panose="020F0502020204030204" pitchFamily="34" charset="0"/>
              <a:cs typeface="Calibri" panose="020F0502020204030204" pitchFamily="34" charset="0"/>
            </a:rPr>
            <a:t>Series Hybrids</a:t>
          </a:r>
        </a:p>
      </dsp:txBody>
      <dsp:txXfrm>
        <a:off x="17517" y="2236558"/>
        <a:ext cx="6865478" cy="323804"/>
      </dsp:txXfrm>
    </dsp:sp>
    <dsp:sp modelId="{524F904D-531D-4AD3-B797-2CCC80DD8E0B}">
      <dsp:nvSpPr>
        <dsp:cNvPr id="0" name=""/>
        <dsp:cNvSpPr/>
      </dsp:nvSpPr>
      <dsp:spPr>
        <a:xfrm>
          <a:off x="0" y="2588651"/>
          <a:ext cx="6900512" cy="358838"/>
        </a:xfrm>
        <a:prstGeom prst="roundRect">
          <a:avLst/>
        </a:prstGeom>
        <a:solidFill>
          <a:schemeClr val="accent2">
            <a:hueOff val="-9319606"/>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kern="1200" dirty="0">
              <a:latin typeface="Calibri" panose="020F0502020204030204" pitchFamily="34" charset="0"/>
              <a:ea typeface="Calibri" panose="020F0502020204030204" pitchFamily="34" charset="0"/>
              <a:cs typeface="Calibri" panose="020F0502020204030204" pitchFamily="34" charset="0"/>
            </a:rPr>
            <a:t>Plug-in Hybrids</a:t>
          </a:r>
        </a:p>
      </dsp:txBody>
      <dsp:txXfrm>
        <a:off x="17517" y="2606168"/>
        <a:ext cx="6865478" cy="323804"/>
      </dsp:txXfrm>
    </dsp:sp>
    <dsp:sp modelId="{DDCEF6BA-EC0A-4CD1-9B30-4BECE0337A08}">
      <dsp:nvSpPr>
        <dsp:cNvPr id="0" name=""/>
        <dsp:cNvSpPr/>
      </dsp:nvSpPr>
      <dsp:spPr>
        <a:xfrm>
          <a:off x="0" y="2958261"/>
          <a:ext cx="6900512" cy="358838"/>
        </a:xfrm>
        <a:prstGeom prst="roundRect">
          <a:avLst/>
        </a:prstGeom>
        <a:solidFill>
          <a:schemeClr val="accent2">
            <a:hueOff val="-1065097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kern="1200" dirty="0">
              <a:latin typeface="Calibri" panose="020F0502020204030204" pitchFamily="34" charset="0"/>
              <a:ea typeface="Calibri" panose="020F0502020204030204" pitchFamily="34" charset="0"/>
              <a:cs typeface="Calibri" panose="020F0502020204030204" pitchFamily="34" charset="0"/>
            </a:rPr>
            <a:t>Mild Hybrids</a:t>
          </a:r>
        </a:p>
      </dsp:txBody>
      <dsp:txXfrm>
        <a:off x="17517" y="2975778"/>
        <a:ext cx="6865478" cy="323804"/>
      </dsp:txXfrm>
    </dsp:sp>
    <dsp:sp modelId="{33B23FE0-D77B-41D7-B380-6C6C57B0AC6A}">
      <dsp:nvSpPr>
        <dsp:cNvPr id="0" name=""/>
        <dsp:cNvSpPr/>
      </dsp:nvSpPr>
      <dsp:spPr>
        <a:xfrm>
          <a:off x="0" y="3327871"/>
          <a:ext cx="6900512" cy="358838"/>
        </a:xfrm>
        <a:prstGeom prst="roundRect">
          <a:avLst/>
        </a:prstGeom>
        <a:solidFill>
          <a:schemeClr val="accent2">
            <a:hueOff val="-1198235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*Why Hybrid Cars?</a:t>
          </a:r>
        </a:p>
      </dsp:txBody>
      <dsp:txXfrm>
        <a:off x="17517" y="3345388"/>
        <a:ext cx="6865478" cy="323804"/>
      </dsp:txXfrm>
    </dsp:sp>
    <dsp:sp modelId="{14BA830A-2F4F-4C29-BBB6-179F85675D22}">
      <dsp:nvSpPr>
        <dsp:cNvPr id="0" name=""/>
        <dsp:cNvSpPr/>
      </dsp:nvSpPr>
      <dsp:spPr>
        <a:xfrm>
          <a:off x="0" y="3697481"/>
          <a:ext cx="6900512" cy="358838"/>
        </a:xfrm>
        <a:prstGeom prst="roundRect">
          <a:avLst/>
        </a:prstGeom>
        <a:solidFill>
          <a:schemeClr val="accent2">
            <a:hueOff val="-1331372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*How Hybrid Cars works?</a:t>
          </a:r>
        </a:p>
      </dsp:txBody>
      <dsp:txXfrm>
        <a:off x="17517" y="3714998"/>
        <a:ext cx="6865478" cy="323804"/>
      </dsp:txXfrm>
    </dsp:sp>
    <dsp:sp modelId="{3E307B8F-46C7-4C25-9B6E-698E4C81DCE4}">
      <dsp:nvSpPr>
        <dsp:cNvPr id="0" name=""/>
        <dsp:cNvSpPr/>
      </dsp:nvSpPr>
      <dsp:spPr>
        <a:xfrm>
          <a:off x="0" y="4067091"/>
          <a:ext cx="6900512" cy="358838"/>
        </a:xfrm>
        <a:prstGeom prst="roundRect">
          <a:avLst/>
        </a:prstGeom>
        <a:solidFill>
          <a:schemeClr val="accent2">
            <a:hueOff val="-14645095"/>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*Problem with Hybrid Cars</a:t>
          </a:r>
        </a:p>
      </dsp:txBody>
      <dsp:txXfrm>
        <a:off x="17517" y="4084608"/>
        <a:ext cx="6865478" cy="323804"/>
      </dsp:txXfrm>
    </dsp:sp>
    <dsp:sp modelId="{ECE4F3FA-2A12-4551-9080-3C361AE9B941}">
      <dsp:nvSpPr>
        <dsp:cNvPr id="0" name=""/>
        <dsp:cNvSpPr/>
      </dsp:nvSpPr>
      <dsp:spPr>
        <a:xfrm>
          <a:off x="0" y="4436701"/>
          <a:ext cx="6900512" cy="358838"/>
        </a:xfrm>
        <a:prstGeom prst="roundRect">
          <a:avLst/>
        </a:prstGeom>
        <a:solidFill>
          <a:schemeClr val="accent2">
            <a:hueOff val="-1597646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*Impact of Hybrid Cars on Environment</a:t>
          </a:r>
        </a:p>
      </dsp:txBody>
      <dsp:txXfrm>
        <a:off x="17517" y="4454218"/>
        <a:ext cx="6865478" cy="323804"/>
      </dsp:txXfrm>
    </dsp:sp>
    <dsp:sp modelId="{5541E39D-B200-4663-9326-A7C913426C88}">
      <dsp:nvSpPr>
        <dsp:cNvPr id="0" name=""/>
        <dsp:cNvSpPr/>
      </dsp:nvSpPr>
      <dsp:spPr>
        <a:xfrm>
          <a:off x="0" y="4806311"/>
          <a:ext cx="6900512" cy="358838"/>
        </a:xfrm>
        <a:prstGeom prst="roundRect">
          <a:avLst/>
        </a:prstGeom>
        <a:solidFill>
          <a:schemeClr val="accent2">
            <a:hueOff val="-17307839"/>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*Advantages and Disadvantages </a:t>
          </a:r>
        </a:p>
      </dsp:txBody>
      <dsp:txXfrm>
        <a:off x="17517" y="4823828"/>
        <a:ext cx="6865478" cy="323804"/>
      </dsp:txXfrm>
    </dsp:sp>
    <dsp:sp modelId="{17408123-3319-49B8-8765-BAAE835CB795}">
      <dsp:nvSpPr>
        <dsp:cNvPr id="0" name=""/>
        <dsp:cNvSpPr/>
      </dsp:nvSpPr>
      <dsp:spPr>
        <a:xfrm>
          <a:off x="0" y="5175921"/>
          <a:ext cx="6900512" cy="358838"/>
        </a:xfrm>
        <a:prstGeom prst="roundRect">
          <a:avLst/>
        </a:prstGeom>
        <a:solidFill>
          <a:schemeClr val="accent2">
            <a:hueOff val="-1863921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*Conclusion</a:t>
          </a:r>
        </a:p>
      </dsp:txBody>
      <dsp:txXfrm>
        <a:off x="17517" y="5193438"/>
        <a:ext cx="6865478" cy="3238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6:27:17.96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7:12:01.93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6T17:22:34.34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3:27:23.44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3:34:29.00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3:41:10.201"/>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3:49:05.39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27T06:57:37.101"/>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E7982-203E-4BB4-AA30-F268A5551DC9}" type="datetimeFigureOut">
              <a:rPr lang="en-IN" smtClean="0"/>
              <a:pPr/>
              <a:t>12-08-2023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B4A80-37EF-4E90-910C-F5C72264AD83}" type="slidenum">
              <a:rPr lang="en-IN" smtClean="0"/>
              <a:pPr/>
              <a:t>‹#›</a:t>
            </a:fld>
            <a:endParaRPr lang="en-IN" dirty="0"/>
          </a:p>
        </p:txBody>
      </p:sp>
    </p:spTree>
    <p:extLst>
      <p:ext uri="{BB962C8B-B14F-4D97-AF65-F5344CB8AC3E}">
        <p14:creationId xmlns:p14="http://schemas.microsoft.com/office/powerpoint/2010/main" xmlns="" val="264968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xmlns=""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E11CD474-E5E1-4D01-97F6-0C9FC09332C0}"/>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5" name="Footer Placeholder 4">
            <a:extLst>
              <a:ext uri="{FF2B5EF4-FFF2-40B4-BE49-F238E27FC236}">
                <a16:creationId xmlns:a16="http://schemas.microsoft.com/office/drawing/2014/main" xmlns="" id="{C636BBC7-EB9B-4B36-88E9-DBF65D270E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48786C7-DD8D-492F-9A9A-A7B3EBE27FE9}"/>
              </a:ext>
            </a:extLst>
          </p:cNvPr>
          <p:cNvSpPr>
            <a:spLocks noGrp="1"/>
          </p:cNvSpPr>
          <p:nvPr>
            <p:ph type="sldNum" sz="quarter" idx="12"/>
          </p:nvPr>
        </p:nvSpPr>
        <p:spPr/>
        <p:txBody>
          <a:bodyPr/>
          <a:lstStyle/>
          <a:p>
            <a:fld id="{A7CD31F4-64FA-4BA0-9498-67783267A8C8}" type="slidenum">
              <a:rPr lang="en-US" smtClean="0"/>
              <a:pPr/>
              <a:t>‹#›</a:t>
            </a:fld>
            <a:endParaRPr lang="en-US" dirty="0"/>
          </a:p>
        </p:txBody>
      </p:sp>
    </p:spTree>
    <p:extLst>
      <p:ext uri="{BB962C8B-B14F-4D97-AF65-F5344CB8AC3E}">
        <p14:creationId xmlns:p14="http://schemas.microsoft.com/office/powerpoint/2010/main" xmlns="" val="116706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4084D1E-BC98-44E4-8D2C-89CCDC293331}"/>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5" name="Footer Placeholder 4">
            <a:extLst>
              <a:ext uri="{FF2B5EF4-FFF2-40B4-BE49-F238E27FC236}">
                <a16:creationId xmlns:a16="http://schemas.microsoft.com/office/drawing/2014/main" xmlns="" id="{513019EB-9C2B-4833-B72A-147694159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F6E764-5688-45F5-94ED-A7357D2F5689}"/>
              </a:ext>
            </a:extLst>
          </p:cNvPr>
          <p:cNvSpPr>
            <a:spLocks noGrp="1"/>
          </p:cNvSpPr>
          <p:nvPr>
            <p:ph type="sldNum" sz="quarter" idx="12"/>
          </p:nvPr>
        </p:nvSpPr>
        <p:spPr/>
        <p:txBody>
          <a:bodyPr/>
          <a:lstStyle/>
          <a:p>
            <a:fld id="{A7CD31F4-64FA-4BA0-9498-67783267A8C8}" type="slidenum">
              <a:rPr lang="en-US" smtClean="0"/>
              <a:pPr/>
              <a:t>‹#›</a:t>
            </a:fld>
            <a:endParaRPr lang="en-US" dirty="0"/>
          </a:p>
        </p:txBody>
      </p:sp>
    </p:spTree>
    <p:extLst>
      <p:ext uri="{BB962C8B-B14F-4D97-AF65-F5344CB8AC3E}">
        <p14:creationId xmlns:p14="http://schemas.microsoft.com/office/powerpoint/2010/main" xmlns="" val="325078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50BC931-E2BF-4C1D-91AA-89F82F8268B2}"/>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5" name="Footer Placeholder 4">
            <a:extLst>
              <a:ext uri="{FF2B5EF4-FFF2-40B4-BE49-F238E27FC236}">
                <a16:creationId xmlns:a16="http://schemas.microsoft.com/office/drawing/2014/main" xmlns="" id="{7548A135-AEE9-4483-957E-3D143318DD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28DEFD4-A052-46B3-B2AE-F3091D8A2F7B}"/>
              </a:ext>
            </a:extLst>
          </p:cNvPr>
          <p:cNvSpPr>
            <a:spLocks noGrp="1"/>
          </p:cNvSpPr>
          <p:nvPr>
            <p:ph type="sldNum" sz="quarter" idx="12"/>
          </p:nvPr>
        </p:nvSpPr>
        <p:spPr/>
        <p:txBody>
          <a:bodyPr/>
          <a:lstStyle/>
          <a:p>
            <a:fld id="{A7CD31F4-64FA-4BA0-9498-67783267A8C8}" type="slidenum">
              <a:rPr lang="en-US" smtClean="0"/>
              <a:pPr/>
              <a:t>‹#›</a:t>
            </a:fld>
            <a:endParaRPr lang="en-US" dirty="0"/>
          </a:p>
        </p:txBody>
      </p:sp>
    </p:spTree>
    <p:extLst>
      <p:ext uri="{BB962C8B-B14F-4D97-AF65-F5344CB8AC3E}">
        <p14:creationId xmlns:p14="http://schemas.microsoft.com/office/powerpoint/2010/main" xmlns="" val="293430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2A61642-BFBA-48AE-A29C-C2AA7386AE95}"/>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5" name="Footer Placeholder 4">
            <a:extLst>
              <a:ext uri="{FF2B5EF4-FFF2-40B4-BE49-F238E27FC236}">
                <a16:creationId xmlns:a16="http://schemas.microsoft.com/office/drawing/2014/main" xmlns=""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E6D4DFD-766F-4E45-A00C-2B5E8CE9A908}"/>
              </a:ext>
            </a:extLst>
          </p:cNvPr>
          <p:cNvSpPr>
            <a:spLocks noGrp="1"/>
          </p:cNvSpPr>
          <p:nvPr>
            <p:ph type="sldNum" sz="quarter" idx="12"/>
          </p:nvPr>
        </p:nvSpPr>
        <p:spPr/>
        <p:txBody>
          <a:bodyPr/>
          <a:lstStyle/>
          <a:p>
            <a:fld id="{A7CD31F4-64FA-4BA0-9498-67783267A8C8}" type="slidenum">
              <a:rPr lang="en-US" smtClean="0"/>
              <a:pPr/>
              <a:t>‹#›</a:t>
            </a:fld>
            <a:endParaRPr lang="en-US" dirty="0"/>
          </a:p>
        </p:txBody>
      </p:sp>
      <p:sp>
        <p:nvSpPr>
          <p:cNvPr id="8" name="Rectangle 7" descr="Tag=AccentColor&#10;Flavor=Light&#10;Target=FillAndLine">
            <a:extLst>
              <a:ext uri="{FF2B5EF4-FFF2-40B4-BE49-F238E27FC236}">
                <a16:creationId xmlns:a16="http://schemas.microsoft.com/office/drawing/2014/main" xmlns=""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122648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BF300D-5CBE-47E9-A193-E23C8314D0EA}"/>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5" name="Footer Placeholder 4">
            <a:extLst>
              <a:ext uri="{FF2B5EF4-FFF2-40B4-BE49-F238E27FC236}">
                <a16:creationId xmlns:a16="http://schemas.microsoft.com/office/drawing/2014/main" xmlns="" id="{56E7DF3F-C51A-4DB1-9FCE-E3E0D8E92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5269CF4-FAAB-44EF-A2A5-8352B4AA384F}"/>
              </a:ext>
            </a:extLst>
          </p:cNvPr>
          <p:cNvSpPr>
            <a:spLocks noGrp="1"/>
          </p:cNvSpPr>
          <p:nvPr>
            <p:ph type="sldNum" sz="quarter" idx="12"/>
          </p:nvPr>
        </p:nvSpPr>
        <p:spPr/>
        <p:txBody>
          <a:bodyPr/>
          <a:lstStyle/>
          <a:p>
            <a:fld id="{A7CD31F4-64FA-4BA0-9498-67783267A8C8}"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xmlns=""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198127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E9032FCA-14C6-4497-9C27-3F58062442CE}"/>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6" name="Footer Placeholder 5">
            <a:extLst>
              <a:ext uri="{FF2B5EF4-FFF2-40B4-BE49-F238E27FC236}">
                <a16:creationId xmlns:a16="http://schemas.microsoft.com/office/drawing/2014/main" xmlns="" id="{961E5057-693B-4E10-958E-0ABE79FEC7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70CECB1-0A35-4C10-9D3D-FE4404283011}"/>
              </a:ext>
            </a:extLst>
          </p:cNvPr>
          <p:cNvSpPr>
            <a:spLocks noGrp="1"/>
          </p:cNvSpPr>
          <p:nvPr>
            <p:ph type="sldNum" sz="quarter" idx="12"/>
          </p:nvPr>
        </p:nvSpPr>
        <p:spPr/>
        <p:txBody>
          <a:bodyPr/>
          <a:lstStyle/>
          <a:p>
            <a:fld id="{A7CD31F4-64FA-4BA0-9498-67783267A8C8}" type="slidenum">
              <a:rPr lang="en-US" smtClean="0"/>
              <a:pPr/>
              <a:t>‹#›</a:t>
            </a:fld>
            <a:endParaRPr lang="en-US" dirty="0"/>
          </a:p>
        </p:txBody>
      </p:sp>
      <p:sp>
        <p:nvSpPr>
          <p:cNvPr id="9" name="Rectangle 8" descr="Tag=AccentColor&#10;Flavor=Light&#10;Target=FillAndLine">
            <a:extLst>
              <a:ext uri="{FF2B5EF4-FFF2-40B4-BE49-F238E27FC236}">
                <a16:creationId xmlns:a16="http://schemas.microsoft.com/office/drawing/2014/main" xmlns=""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167131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C9407CC-270D-4C98-B95C-7AE67D2E1913}"/>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8" name="Footer Placeholder 7">
            <a:extLst>
              <a:ext uri="{FF2B5EF4-FFF2-40B4-BE49-F238E27FC236}">
                <a16:creationId xmlns:a16="http://schemas.microsoft.com/office/drawing/2014/main" xmlns=""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428EAC17-33BE-4265-8C06-644C2D34FD3C}"/>
              </a:ext>
            </a:extLst>
          </p:cNvPr>
          <p:cNvSpPr>
            <a:spLocks noGrp="1"/>
          </p:cNvSpPr>
          <p:nvPr>
            <p:ph type="sldNum" sz="quarter" idx="12"/>
          </p:nvPr>
        </p:nvSpPr>
        <p:spPr/>
        <p:txBody>
          <a:bodyPr/>
          <a:lstStyle/>
          <a:p>
            <a:fld id="{A7CD31F4-64FA-4BA0-9498-67783267A8C8}" type="slidenum">
              <a:rPr lang="en-US" smtClean="0"/>
              <a:pPr/>
              <a:t>‹#›</a:t>
            </a:fld>
            <a:endParaRPr lang="en-US" dirty="0"/>
          </a:p>
        </p:txBody>
      </p:sp>
      <p:sp>
        <p:nvSpPr>
          <p:cNvPr id="11" name="Rectangle 10" descr="Tag=AccentColor&#10;Flavor=Light&#10;Target=FillAndLine">
            <a:extLst>
              <a:ext uri="{FF2B5EF4-FFF2-40B4-BE49-F238E27FC236}">
                <a16:creationId xmlns:a16="http://schemas.microsoft.com/office/drawing/2014/main" xmlns=""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203072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C6FD9A32-9C83-452B-BC69-CC6E95D3C93C}"/>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4" name="Footer Placeholder 3">
            <a:extLst>
              <a:ext uri="{FF2B5EF4-FFF2-40B4-BE49-F238E27FC236}">
                <a16:creationId xmlns:a16="http://schemas.microsoft.com/office/drawing/2014/main" xmlns="" id="{6B87B83E-E23E-42DE-876D-F55908A97D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061C03A8-D428-4010-B413-13B1E9922628}"/>
              </a:ext>
            </a:extLst>
          </p:cNvPr>
          <p:cNvSpPr>
            <a:spLocks noGrp="1"/>
          </p:cNvSpPr>
          <p:nvPr>
            <p:ph type="sldNum" sz="quarter" idx="12"/>
          </p:nvPr>
        </p:nvSpPr>
        <p:spPr/>
        <p:txBody>
          <a:bodyPr/>
          <a:lstStyle/>
          <a:p>
            <a:fld id="{A7CD31F4-64FA-4BA0-9498-67783267A8C8}" type="slidenum">
              <a:rPr lang="en-US" smtClean="0"/>
              <a:pPr/>
              <a:t>‹#›</a:t>
            </a:fld>
            <a:endParaRPr lang="en-US" dirty="0"/>
          </a:p>
        </p:txBody>
      </p:sp>
      <p:sp>
        <p:nvSpPr>
          <p:cNvPr id="6" name="Rectangle 6" descr="Tag=AccentColor&#10;Flavor=Light&#10;Target=FillAndLine">
            <a:extLst>
              <a:ext uri="{FF2B5EF4-FFF2-40B4-BE49-F238E27FC236}">
                <a16:creationId xmlns:a16="http://schemas.microsoft.com/office/drawing/2014/main" xmlns=""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xmlns="" val="168109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2816A0-77C4-4A3F-87BD-A7321E3C84D2}"/>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3" name="Footer Placeholder 2">
            <a:extLst>
              <a:ext uri="{FF2B5EF4-FFF2-40B4-BE49-F238E27FC236}">
                <a16:creationId xmlns:a16="http://schemas.microsoft.com/office/drawing/2014/main" xmlns="" id="{A5FC3464-F026-4C77-9441-55ECA5054D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587D9257-BADE-4D0B-AF0B-D09FE95FA078}"/>
              </a:ext>
            </a:extLst>
          </p:cNvPr>
          <p:cNvSpPr>
            <a:spLocks noGrp="1"/>
          </p:cNvSpPr>
          <p:nvPr>
            <p:ph type="sldNum" sz="quarter" idx="12"/>
          </p:nvPr>
        </p:nvSpPr>
        <p:spPr/>
        <p:txBody>
          <a:bodyPr/>
          <a:lstStyle/>
          <a:p>
            <a:fld id="{A7CD31F4-64FA-4BA0-9498-67783267A8C8}" type="slidenum">
              <a:rPr lang="en-US" smtClean="0"/>
              <a:pPr/>
              <a:t>‹#›</a:t>
            </a:fld>
            <a:endParaRPr lang="en-US" dirty="0"/>
          </a:p>
        </p:txBody>
      </p:sp>
    </p:spTree>
    <p:extLst>
      <p:ext uri="{BB962C8B-B14F-4D97-AF65-F5344CB8AC3E}">
        <p14:creationId xmlns:p14="http://schemas.microsoft.com/office/powerpoint/2010/main" xmlns="" val="391099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2584C988-A6DB-469A-B8AA-31866F36E83D}"/>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6" name="Footer Placeholder 5">
            <a:extLst>
              <a:ext uri="{FF2B5EF4-FFF2-40B4-BE49-F238E27FC236}">
                <a16:creationId xmlns:a16="http://schemas.microsoft.com/office/drawing/2014/main" xmlns="" id="{02BC39C3-81EB-4828-9AD3-2F1FAC521E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059376C-9810-49A5-BC9A-4E6A02175273}"/>
              </a:ext>
            </a:extLst>
          </p:cNvPr>
          <p:cNvSpPr>
            <a:spLocks noGrp="1"/>
          </p:cNvSpPr>
          <p:nvPr>
            <p:ph type="sldNum" sz="quarter" idx="12"/>
          </p:nvPr>
        </p:nvSpPr>
        <p:spPr/>
        <p:txBody>
          <a:bodyPr/>
          <a:lstStyle/>
          <a:p>
            <a:fld id="{A7CD31F4-64FA-4BA0-9498-67783267A8C8}" type="slidenum">
              <a:rPr lang="en-US" smtClean="0"/>
              <a:pPr/>
              <a:t>‹#›</a:t>
            </a:fld>
            <a:endParaRPr lang="en-US" dirty="0"/>
          </a:p>
        </p:txBody>
      </p:sp>
      <p:sp>
        <p:nvSpPr>
          <p:cNvPr id="8" name="Rectangle 6" descr="Tag=AccentColor&#10;Flavor=Light&#10;Target=FillAndLine">
            <a:extLst>
              <a:ext uri="{FF2B5EF4-FFF2-40B4-BE49-F238E27FC236}">
                <a16:creationId xmlns:a16="http://schemas.microsoft.com/office/drawing/2014/main" xmlns=""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82513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F62C2F5B-DDDD-4E64-94A9-99E46F4B06A0}"/>
              </a:ext>
            </a:extLst>
          </p:cNvPr>
          <p:cNvSpPr>
            <a:spLocks noGrp="1"/>
          </p:cNvSpPr>
          <p:nvPr>
            <p:ph type="dt" sz="half" idx="10"/>
          </p:nvPr>
        </p:nvSpPr>
        <p:spPr/>
        <p:txBody>
          <a:bodyPr/>
          <a:lstStyle/>
          <a:p>
            <a:fld id="{72345051-2045-45DA-935E-2E3CA1A69ADC}" type="datetimeFigureOut">
              <a:rPr lang="en-US" smtClean="0"/>
              <a:pPr/>
              <a:t>8/12/2023</a:t>
            </a:fld>
            <a:endParaRPr lang="en-US" dirty="0"/>
          </a:p>
        </p:txBody>
      </p:sp>
      <p:sp>
        <p:nvSpPr>
          <p:cNvPr id="6" name="Footer Placeholder 5">
            <a:extLst>
              <a:ext uri="{FF2B5EF4-FFF2-40B4-BE49-F238E27FC236}">
                <a16:creationId xmlns:a16="http://schemas.microsoft.com/office/drawing/2014/main" xmlns="" id="{D4FA8D36-8865-48E7-8249-ED729A5F7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30F98C3-0B62-4361-8408-A01F70807CDB}"/>
              </a:ext>
            </a:extLst>
          </p:cNvPr>
          <p:cNvSpPr>
            <a:spLocks noGrp="1"/>
          </p:cNvSpPr>
          <p:nvPr>
            <p:ph type="sldNum" sz="quarter" idx="12"/>
          </p:nvPr>
        </p:nvSpPr>
        <p:spPr/>
        <p:txBody>
          <a:bodyPr/>
          <a:lstStyle/>
          <a:p>
            <a:fld id="{A7CD31F4-64FA-4BA0-9498-67783267A8C8}" type="slidenum">
              <a:rPr lang="en-US" smtClean="0"/>
              <a:pPr/>
              <a:t>‹#›</a:t>
            </a:fld>
            <a:endParaRPr lang="en-US" dirty="0"/>
          </a:p>
        </p:txBody>
      </p:sp>
      <p:sp>
        <p:nvSpPr>
          <p:cNvPr id="8" name="Rectangle 6" descr="Tag=AccentColor&#10;Flavor=Light&#10;Target=FillAndLine">
            <a:extLst>
              <a:ext uri="{FF2B5EF4-FFF2-40B4-BE49-F238E27FC236}">
                <a16:creationId xmlns:a16="http://schemas.microsoft.com/office/drawing/2014/main" xmlns=""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27826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pPr/>
              <a:t>8/12/2023</a:t>
            </a:fld>
            <a:endParaRPr lang="en-US" dirty="0"/>
          </a:p>
        </p:txBody>
      </p:sp>
      <p:sp>
        <p:nvSpPr>
          <p:cNvPr id="5" name="Footer Placeholder 4">
            <a:extLst>
              <a:ext uri="{FF2B5EF4-FFF2-40B4-BE49-F238E27FC236}">
                <a16:creationId xmlns:a16="http://schemas.microsoft.com/office/drawing/2014/main" xmlns=""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pPr/>
              <a:t>‹#›</a:t>
            </a:fld>
            <a:endParaRPr lang="en-US" dirty="0"/>
          </a:p>
        </p:txBody>
      </p:sp>
    </p:spTree>
    <p:extLst>
      <p:ext uri="{BB962C8B-B14F-4D97-AF65-F5344CB8AC3E}">
        <p14:creationId xmlns:p14="http://schemas.microsoft.com/office/powerpoint/2010/main" xmlns="" val="84077677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slideshare.net/LaxminarayanSolank/hybrid-electric-vehicle-seminar-presentation" TargetMode="External"/><Relationship Id="rId2" Type="http://schemas.openxmlformats.org/officeDocument/2006/relationships/hyperlink" Target="https://www.sciencedirect.com/science/article/abs/pii/S1364032121013009"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hyperlink" Target="https://creativecommons.org/licenses/by-nc/3.0/" TargetMode="External"/><Relationship Id="rId5" Type="http://schemas.openxmlformats.org/officeDocument/2006/relationships/hyperlink" Target="https://www.emobilitysimplified.com/2019/12/ev-types-bev-vs-plugin-hybrid-fuelcell.html"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5.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xmlns=""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821512" y="116012"/>
            <a:ext cx="3732490" cy="4320687"/>
          </a:xfrm>
        </p:spPr>
        <p:txBody>
          <a:bodyPr anchor="b">
            <a:normAutofit/>
          </a:bodyPr>
          <a:lstStyle/>
          <a:p>
            <a:pPr>
              <a:lnSpc>
                <a:spcPct val="90000"/>
              </a:lnSpc>
            </a:pPr>
            <a:r>
              <a:rPr lang="en-US" sz="4400" b="1" dirty="0"/>
              <a:t>Learning Algorithms applied in energy management of hybrid vehicles</a:t>
            </a:r>
          </a:p>
        </p:txBody>
      </p:sp>
      <p:sp>
        <p:nvSpPr>
          <p:cNvPr id="23" name="Rectangle 6">
            <a:extLst>
              <a:ext uri="{FF2B5EF4-FFF2-40B4-BE49-F238E27FC236}">
                <a16:creationId xmlns:a16="http://schemas.microsoft.com/office/drawing/2014/main" xmlns=""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xmlns="" id="{24F07892-0BFE-93E9-2A92-3607673D3729}"/>
              </a:ext>
            </a:extLst>
          </p:cNvPr>
          <p:cNvPicPr>
            <a:picLocks noChangeAspect="1"/>
          </p:cNvPicPr>
          <p:nvPr/>
        </p:nvPicPr>
        <p:blipFill rotWithShape="1">
          <a:blip r:embed="rId2"/>
          <a:srcRect r="29035" b="-1"/>
          <a:stretch/>
        </p:blipFill>
        <p:spPr>
          <a:xfrm>
            <a:off x="5311702" y="2033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xmlns="" id="{F66F814C-2370-E817-B45B-3CFFE5D38913}"/>
              </a:ext>
            </a:extLst>
          </p:cNvPr>
          <p:cNvSpPr txBox="1"/>
          <p:nvPr/>
        </p:nvSpPr>
        <p:spPr>
          <a:xfrm>
            <a:off x="821512" y="4727643"/>
            <a:ext cx="3732490" cy="64633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D. Sathwika(160620734010)</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xmlns="" id="{EBDD1931-9E86-4402-9A68-33A2D9EF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1" name="Rectangle 10">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6251ABE3-7844-4BF8-B0B8-2068A7256FA5}"/>
              </a:ext>
            </a:extLst>
          </p:cNvPr>
          <p:cNvSpPr txBox="1"/>
          <p:nvPr/>
        </p:nvSpPr>
        <p:spPr>
          <a:xfrm>
            <a:off x="630936" y="640080"/>
            <a:ext cx="4818888" cy="148132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20000"/>
          </a:bodyPr>
          <a:lstStyle/>
          <a:p>
            <a:pPr defTabSz="914400">
              <a:spcBef>
                <a:spcPct val="0"/>
              </a:spcBef>
              <a:spcAft>
                <a:spcPts val="600"/>
              </a:spcAft>
            </a:pPr>
            <a:r>
              <a:rPr lang="en-US" sz="5600" dirty="0">
                <a:latin typeface="+mj-lt"/>
                <a:ea typeface="+mj-ea"/>
                <a:cs typeface="+mj-cs"/>
              </a:rPr>
              <a:t>PLUG-IN HYBRIDS </a:t>
            </a:r>
          </a:p>
        </p:txBody>
      </p:sp>
      <p:sp>
        <p:nvSpPr>
          <p:cNvPr id="13" name="Rectangle 6">
            <a:extLst>
              <a:ext uri="{FF2B5EF4-FFF2-40B4-BE49-F238E27FC236}">
                <a16:creationId xmlns:a16="http://schemas.microsoft.com/office/drawing/2014/main" xmlns="" id="{3CE8AF5E-D374-4CF1-90CC-35CF73B81C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3FA0BC26-1D5A-4C69-9012-AA1877F74A17}"/>
              </a:ext>
            </a:extLst>
          </p:cNvPr>
          <p:cNvSpPr txBox="1"/>
          <p:nvPr/>
        </p:nvSpPr>
        <p:spPr>
          <a:xfrm>
            <a:off x="630936" y="2660904"/>
            <a:ext cx="4818888" cy="35478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2400" dirty="0">
                <a:latin typeface="Calibri"/>
                <a:cs typeface="Calibri"/>
              </a:rPr>
              <a:t>In this design, the battery can be recharged by plug-in by external source of electricity. It has such a large battery that a daily commute can be completed on it’s electric power only. .After the electric range has run out, the car functions as a conventional parallel hybrid.</a:t>
            </a:r>
          </a:p>
        </p:txBody>
      </p:sp>
      <mc:AlternateContent xmlns:mc="http://schemas.openxmlformats.org/markup-compatibility/2006">
        <mc:Choice xmlns:p14="http://schemas.microsoft.com/office/powerpoint/2010/main" xmlns=""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5" name="Ink 14">
                <a:extLst>
                  <a:ext uri="{FF2B5EF4-FFF2-40B4-BE49-F238E27FC236}">
                    <a16:creationId xmlns:a16="http://schemas.microsoft.com/office/drawing/2014/main" xmlns="" xmlns:p14="http://schemas.microsoft.com/office/powerpoint/2010/main" id="{070477C5-0410-4E4F-97A1-F84C2465C187}"/>
                  </a:ext>
                  <a:ext uri="{C183D7F6-B498-43B3-948B-1728B52AA6E4}">
                    <adec:decorative xmlns:adec="http://schemas.microsoft.com/office/drawing/2017/decorative" xmlns="" xmlns:p14="http://schemas.microsoft.com/office/powerpoint/2010/main"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Diagram&#10;&#10;Description automatically generated">
            <a:extLst>
              <a:ext uri="{FF2B5EF4-FFF2-40B4-BE49-F238E27FC236}">
                <a16:creationId xmlns:a16="http://schemas.microsoft.com/office/drawing/2014/main" xmlns="" id="{88EDCF13-1F78-312E-2702-81486754BDFC}"/>
              </a:ext>
            </a:extLst>
          </p:cNvPr>
          <p:cNvPicPr>
            <a:picLocks noChangeAspect="1"/>
          </p:cNvPicPr>
          <p:nvPr/>
        </p:nvPicPr>
        <p:blipFill>
          <a:blip r:embed="rId4"/>
          <a:stretch>
            <a:fillRect/>
          </a:stretch>
        </p:blipFill>
        <p:spPr>
          <a:xfrm>
            <a:off x="6827482" y="640080"/>
            <a:ext cx="4002100" cy="5577840"/>
          </a:xfrm>
          <a:prstGeom prst="rect">
            <a:avLst/>
          </a:prstGeom>
        </p:spPr>
      </p:pic>
    </p:spTree>
    <p:extLst>
      <p:ext uri="{BB962C8B-B14F-4D97-AF65-F5344CB8AC3E}">
        <p14:creationId xmlns:p14="http://schemas.microsoft.com/office/powerpoint/2010/main" xmlns="" val="101659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xmlns="" id="{EBDD1931-9E86-4402-9A68-33A2D9EF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1" name="Rectangle 10">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6BD14529-EDF0-BF81-F3D3-D58E7CB30B49}"/>
              </a:ext>
            </a:extLst>
          </p:cNvPr>
          <p:cNvSpPr txBox="1"/>
          <p:nvPr/>
        </p:nvSpPr>
        <p:spPr>
          <a:xfrm>
            <a:off x="630936" y="377725"/>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defTabSz="914400">
              <a:spcBef>
                <a:spcPct val="0"/>
              </a:spcBef>
              <a:spcAft>
                <a:spcPts val="600"/>
              </a:spcAft>
            </a:pPr>
            <a:r>
              <a:rPr lang="en-US" sz="5400" dirty="0">
                <a:latin typeface="+mj-lt"/>
                <a:ea typeface="+mj-ea"/>
                <a:cs typeface="+mj-cs"/>
              </a:rPr>
              <a:t>MILD HYBRIDS</a:t>
            </a:r>
          </a:p>
        </p:txBody>
      </p:sp>
      <p:sp>
        <p:nvSpPr>
          <p:cNvPr id="13" name="Rectangle 6">
            <a:extLst>
              <a:ext uri="{FF2B5EF4-FFF2-40B4-BE49-F238E27FC236}">
                <a16:creationId xmlns:a16="http://schemas.microsoft.com/office/drawing/2014/main" xmlns="" id="{3CE8AF5E-D374-4CF1-90CC-35CF73B81C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85A69DE4-F3F5-E424-D66F-3CADB39897C1}"/>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indent="-228600" defTabSz="914400">
              <a:lnSpc>
                <a:spcPct val="110000"/>
              </a:lnSpc>
              <a:spcAft>
                <a:spcPts val="600"/>
              </a:spcAft>
              <a:buFont typeface="Arial" panose="020B0604020202020204" pitchFamily="34" charset="0"/>
              <a:buChar char="•"/>
            </a:pPr>
            <a:r>
              <a:rPr lang="en-US" sz="2400" dirty="0">
                <a:latin typeface="Calibri"/>
                <a:cs typeface="Calibri"/>
              </a:rPr>
              <a:t>In this type of hybrid an electric motor is capable of moving the car by self. A petrol or diesel engine do most of the work, and an electric motor serves to assist the gasoline engine in reducing fuel use, boosting performance or both</a:t>
            </a:r>
          </a:p>
        </p:txBody>
      </p:sp>
      <mc:AlternateContent xmlns:mc="http://schemas.openxmlformats.org/markup-compatibility/2006">
        <mc:Choice xmlns:p14="http://schemas.microsoft.com/office/powerpoint/2010/main" xmlns=""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5" name="Ink 14">
                <a:extLst>
                  <a:ext uri="{FF2B5EF4-FFF2-40B4-BE49-F238E27FC236}">
                    <a16:creationId xmlns:a16="http://schemas.microsoft.com/office/drawing/2014/main" xmlns="" xmlns:p14="http://schemas.microsoft.com/office/powerpoint/2010/main" id="{070477C5-0410-4E4F-97A1-F84C2465C187}"/>
                  </a:ext>
                  <a:ext uri="{C183D7F6-B498-43B3-948B-1728B52AA6E4}">
                    <adec:decorative xmlns:adec="http://schemas.microsoft.com/office/drawing/2017/decorative" xmlns="" xmlns:p14="http://schemas.microsoft.com/office/powerpoint/2010/main"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4" descr="Diagram, engineering drawing, schematic&#10;&#10;Description automatically generated">
            <a:extLst>
              <a:ext uri="{FF2B5EF4-FFF2-40B4-BE49-F238E27FC236}">
                <a16:creationId xmlns:a16="http://schemas.microsoft.com/office/drawing/2014/main" xmlns="" id="{2E5789DC-798D-4027-F725-6F661F55E71D}"/>
              </a:ext>
            </a:extLst>
          </p:cNvPr>
          <p:cNvPicPr>
            <a:picLocks noChangeAspect="1"/>
          </p:cNvPicPr>
          <p:nvPr/>
        </p:nvPicPr>
        <p:blipFill>
          <a:blip r:embed="rId4"/>
          <a:stretch>
            <a:fillRect/>
          </a:stretch>
        </p:blipFill>
        <p:spPr>
          <a:xfrm>
            <a:off x="4769218" y="1994468"/>
            <a:ext cx="6903720" cy="4223452"/>
          </a:xfrm>
          <a:prstGeom prst="rect">
            <a:avLst/>
          </a:prstGeom>
        </p:spPr>
      </p:pic>
    </p:spTree>
    <p:extLst>
      <p:ext uri="{BB962C8B-B14F-4D97-AF65-F5344CB8AC3E}">
        <p14:creationId xmlns:p14="http://schemas.microsoft.com/office/powerpoint/2010/main" xmlns="" val="91027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xmlns="" id="{EBDD1931-9E86-4402-9A68-33A2D9EF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3" name="Rectangle 12">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145AFA38-FE86-87B4-979F-8DCC2CE42ADF}"/>
              </a:ext>
            </a:extLst>
          </p:cNvPr>
          <p:cNvSpPr txBox="1"/>
          <p:nvPr/>
        </p:nvSpPr>
        <p:spPr>
          <a:xfrm>
            <a:off x="630936" y="639520"/>
            <a:ext cx="3429000" cy="1719072"/>
          </a:xfrm>
          <a:prstGeom prst="rect">
            <a:avLst/>
          </a:prstGeom>
        </p:spPr>
        <p:txBody>
          <a:bodyPr vert="horz" lIns="91440" tIns="45720" rIns="91440" bIns="45720" rtlCol="0" anchor="b">
            <a:normAutofit fontScale="92500" lnSpcReduction="20000"/>
          </a:bodyPr>
          <a:lstStyle/>
          <a:p>
            <a:pPr defTabSz="914400">
              <a:lnSpc>
                <a:spcPct val="90000"/>
              </a:lnSpc>
              <a:spcBef>
                <a:spcPct val="0"/>
              </a:spcBef>
              <a:spcAft>
                <a:spcPts val="600"/>
              </a:spcAft>
            </a:pPr>
            <a:r>
              <a:rPr lang="en-US" sz="5400" b="1" dirty="0">
                <a:latin typeface="+mj-lt"/>
                <a:ea typeface="+mj-ea"/>
                <a:cs typeface="+mj-cs"/>
              </a:rPr>
              <a:t>WHY HYBRID CARS?</a:t>
            </a:r>
          </a:p>
        </p:txBody>
      </p:sp>
      <p:sp>
        <p:nvSpPr>
          <p:cNvPr id="15" name="Rectangle 6">
            <a:extLst>
              <a:ext uri="{FF2B5EF4-FFF2-40B4-BE49-F238E27FC236}">
                <a16:creationId xmlns:a16="http://schemas.microsoft.com/office/drawing/2014/main" xmlns="" id="{3CE8AF5E-D374-4CF1-90CC-35CF73B81C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10A183D5-42C3-2D28-FAFA-423370497ABE}"/>
              </a:ext>
            </a:extLst>
          </p:cNvPr>
          <p:cNvSpPr txBox="1"/>
          <p:nvPr/>
        </p:nvSpPr>
        <p:spPr>
          <a:xfrm>
            <a:off x="630936" y="2807208"/>
            <a:ext cx="3429000" cy="3410712"/>
          </a:xfrm>
          <a:prstGeom prst="rect">
            <a:avLst/>
          </a:prstGeom>
        </p:spPr>
        <p:txBody>
          <a:bodyPr vert="horz" lIns="91440" tIns="45720" rIns="91440" bIns="45720" rtlCol="0" anchor="t">
            <a:noAutofit/>
          </a:bodyPr>
          <a:lstStyle/>
          <a:p>
            <a:pPr indent="-228600" defTabSz="914400">
              <a:lnSpc>
                <a:spcPct val="110000"/>
              </a:lnSpc>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As there is a constant raise in the fuel prices, it is must for us to look for alternatives such as hybrids.</a:t>
            </a:r>
          </a:p>
          <a:p>
            <a:pPr indent="-228600" defTabSz="914400">
              <a:lnSpc>
                <a:spcPct val="110000"/>
              </a:lnSpc>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Hybrids are the optimum mileage in it’s class.</a:t>
            </a:r>
          </a:p>
          <a:p>
            <a:pPr indent="-228600" defTabSz="914400">
              <a:lnSpc>
                <a:spcPct val="110000"/>
              </a:lnSpc>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Dependency on fossil fuels can be increased.</a:t>
            </a:r>
          </a:p>
          <a:p>
            <a:pPr indent="-228600" defTabSz="914400">
              <a:lnSpc>
                <a:spcPct val="110000"/>
              </a:lnSpc>
              <a:spcAft>
                <a:spcPts val="6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They produce much less emissions and use about 50% less fuel than the average new vehicle in the same class.</a:t>
            </a:r>
          </a:p>
        </p:txBody>
      </p:sp>
      <mc:AlternateContent xmlns:mc="http://schemas.openxmlformats.org/markup-compatibility/2006">
        <mc:Choice xmlns:p14="http://schemas.microsoft.com/office/powerpoint/2010/main" xmlns=""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7" name="Ink 16">
                <a:extLst>
                  <a:ext uri="{FF2B5EF4-FFF2-40B4-BE49-F238E27FC236}">
                    <a16:creationId xmlns:a16="http://schemas.microsoft.com/office/drawing/2014/main" xmlns="" xmlns:p14="http://schemas.microsoft.com/office/powerpoint/2010/main" id="{070477C5-0410-4E4F-97A1-F84C2465C187}"/>
                  </a:ext>
                  <a:ext uri="{C183D7F6-B498-43B3-948B-1728B52AA6E4}">
                    <adec:decorative xmlns:adec="http://schemas.microsoft.com/office/drawing/2017/decorative" xmlns="" xmlns:p14="http://schemas.microsoft.com/office/powerpoint/2010/main"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5" descr="Icon&#10;&#10;Description automatically generated">
            <a:extLst>
              <a:ext uri="{FF2B5EF4-FFF2-40B4-BE49-F238E27FC236}">
                <a16:creationId xmlns:a16="http://schemas.microsoft.com/office/drawing/2014/main" xmlns="" id="{2029CBC6-E6CB-B050-6C96-C96795D1519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6509500" y="640080"/>
            <a:ext cx="3193312" cy="5577840"/>
          </a:xfrm>
          <a:prstGeom prst="rect">
            <a:avLst/>
          </a:prstGeom>
        </p:spPr>
      </p:pic>
    </p:spTree>
    <p:extLst>
      <p:ext uri="{BB962C8B-B14F-4D97-AF65-F5344CB8AC3E}">
        <p14:creationId xmlns:p14="http://schemas.microsoft.com/office/powerpoint/2010/main" xmlns="" val="700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BCBCF60-86F4-54F2-6309-D13747387E25}"/>
              </a:ext>
            </a:extLst>
          </p:cNvPr>
          <p:cNvSpPr txBox="1"/>
          <p:nvPr/>
        </p:nvSpPr>
        <p:spPr>
          <a:xfrm flipH="1">
            <a:off x="729007" y="492369"/>
            <a:ext cx="6314888" cy="707886"/>
          </a:xfrm>
          <a:prstGeom prst="rect">
            <a:avLst/>
          </a:prstGeom>
          <a:noFill/>
        </p:spPr>
        <p:txBody>
          <a:bodyPr wrap="square" rtlCol="0">
            <a:spAutoFit/>
          </a:bodyPr>
          <a:lstStyle/>
          <a:p>
            <a:r>
              <a:rPr lang="en-IN" sz="4000" dirty="0">
                <a:latin typeface="Calibri" panose="020F0502020204030204" pitchFamily="34" charset="0"/>
                <a:ea typeface="Calibri" panose="020F0502020204030204" pitchFamily="34" charset="0"/>
                <a:cs typeface="Calibri" panose="020F0502020204030204" pitchFamily="34" charset="0"/>
              </a:rPr>
              <a:t>HOW HYBRID CARS WORKS?</a:t>
            </a:r>
          </a:p>
        </p:txBody>
      </p:sp>
      <p:sp>
        <p:nvSpPr>
          <p:cNvPr id="3" name="TextBox 2">
            <a:extLst>
              <a:ext uri="{FF2B5EF4-FFF2-40B4-BE49-F238E27FC236}">
                <a16:creationId xmlns:a16="http://schemas.microsoft.com/office/drawing/2014/main" xmlns="" id="{0A047D3E-225E-BEFF-A2B6-5ED7D5F1CEBF}"/>
              </a:ext>
            </a:extLst>
          </p:cNvPr>
          <p:cNvSpPr txBox="1"/>
          <p:nvPr/>
        </p:nvSpPr>
        <p:spPr>
          <a:xfrm flipH="1">
            <a:off x="394649" y="1547447"/>
            <a:ext cx="4501816" cy="5940088"/>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Hybrid cars integrate the power of the conventional gasoline engine with that of an electric motor.</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A high powered battery pack provides energy to the motor which itself gets recharged when the car is decelerating.</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The gas engine can also assist the battery recharging, which kills the need to plug the car to an external source of energy.</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Mild hybrids are incapable of independently operating the vehicle.</a:t>
            </a: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Diagram&#10;&#10;Description automatically generated">
            <a:extLst>
              <a:ext uri="{FF2B5EF4-FFF2-40B4-BE49-F238E27FC236}">
                <a16:creationId xmlns:a16="http://schemas.microsoft.com/office/drawing/2014/main" xmlns="" id="{48DD8536-56E7-3E7F-4AF9-CF70C842F8E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848141" y="1451987"/>
            <a:ext cx="5687367" cy="4913644"/>
          </a:xfrm>
          <a:prstGeom prst="rect">
            <a:avLst/>
          </a:prstGeom>
        </p:spPr>
      </p:pic>
    </p:spTree>
    <p:extLst>
      <p:ext uri="{BB962C8B-B14F-4D97-AF65-F5344CB8AC3E}">
        <p14:creationId xmlns:p14="http://schemas.microsoft.com/office/powerpoint/2010/main" xmlns="" val="257822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DA824D3-EF1E-1AE7-E248-CB541E524748}"/>
              </a:ext>
            </a:extLst>
          </p:cNvPr>
          <p:cNvSpPr txBox="1"/>
          <p:nvPr/>
        </p:nvSpPr>
        <p:spPr>
          <a:xfrm>
            <a:off x="492369" y="278174"/>
            <a:ext cx="6892414" cy="461665"/>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PROBLEM WITH HYBRID CARS:</a:t>
            </a:r>
          </a:p>
        </p:txBody>
      </p:sp>
      <p:sp>
        <p:nvSpPr>
          <p:cNvPr id="3" name="TextBox 2">
            <a:extLst>
              <a:ext uri="{FF2B5EF4-FFF2-40B4-BE49-F238E27FC236}">
                <a16:creationId xmlns:a16="http://schemas.microsoft.com/office/drawing/2014/main" xmlns="" id="{C9CC9C51-BF78-94F0-0187-E5DF4DE415C9}"/>
              </a:ext>
            </a:extLst>
          </p:cNvPr>
          <p:cNvSpPr txBox="1"/>
          <p:nvPr/>
        </p:nvSpPr>
        <p:spPr>
          <a:xfrm>
            <a:off x="412955" y="739839"/>
            <a:ext cx="2039816"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THE ICE</a:t>
            </a:r>
          </a:p>
        </p:txBody>
      </p:sp>
      <p:sp>
        <p:nvSpPr>
          <p:cNvPr id="4" name="TextBox 3">
            <a:extLst>
              <a:ext uri="{FF2B5EF4-FFF2-40B4-BE49-F238E27FC236}">
                <a16:creationId xmlns:a16="http://schemas.microsoft.com/office/drawing/2014/main" xmlns="" id="{9D221412-C718-A18F-B533-6D0B2AE7305D}"/>
              </a:ext>
            </a:extLst>
          </p:cNvPr>
          <p:cNvSpPr txBox="1"/>
          <p:nvPr/>
        </p:nvSpPr>
        <p:spPr>
          <a:xfrm flipH="1">
            <a:off x="138313" y="964107"/>
            <a:ext cx="5003958"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The internal-combustion engine is the perfect thing to put your mind ease if you suffer from rains and anxiety, offering a handy back-up should the battery actually run-out of charge .</a:t>
            </a:r>
          </a:p>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On the other hand it still emits harmful co2 emissions in to the atmosphere, which is useful the main thing people want to avoid when buying an electric vehicle.</a:t>
            </a:r>
          </a:p>
        </p:txBody>
      </p:sp>
      <p:sp>
        <p:nvSpPr>
          <p:cNvPr id="5" name="TextBox 4">
            <a:extLst>
              <a:ext uri="{FF2B5EF4-FFF2-40B4-BE49-F238E27FC236}">
                <a16:creationId xmlns:a16="http://schemas.microsoft.com/office/drawing/2014/main" xmlns="" id="{C7EA1CAF-FE14-0F65-7D8A-26071065414F}"/>
              </a:ext>
            </a:extLst>
          </p:cNvPr>
          <p:cNvSpPr txBox="1"/>
          <p:nvPr/>
        </p:nvSpPr>
        <p:spPr>
          <a:xfrm>
            <a:off x="412955" y="3826429"/>
            <a:ext cx="6796511" cy="523220"/>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POORER</a:t>
            </a:r>
            <a:r>
              <a:rPr lang="en-IN" sz="2800"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FUEL EFFECIENCY AND HANDLING </a:t>
            </a:r>
          </a:p>
        </p:txBody>
      </p:sp>
      <p:sp>
        <p:nvSpPr>
          <p:cNvPr id="9" name="TextBox 8">
            <a:extLst>
              <a:ext uri="{FF2B5EF4-FFF2-40B4-BE49-F238E27FC236}">
                <a16:creationId xmlns:a16="http://schemas.microsoft.com/office/drawing/2014/main" xmlns="" id="{776D7FCE-2FE2-7D53-C2B2-9674F94DB4B3}"/>
              </a:ext>
            </a:extLst>
          </p:cNvPr>
          <p:cNvSpPr txBox="1"/>
          <p:nvPr/>
        </p:nvSpPr>
        <p:spPr>
          <a:xfrm>
            <a:off x="492369" y="4441982"/>
            <a:ext cx="4482754" cy="2246769"/>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HEV and PHEVs are packing to drivetrains into the one car, which means more weight, which can negatively effect fuel efficiency and handling, as well as the before mentioned need to compressed by downsizing both the battery and ICE.</a:t>
            </a:r>
          </a:p>
        </p:txBody>
      </p:sp>
      <p:pic>
        <p:nvPicPr>
          <p:cNvPr id="11" name="Picture 10" descr="Text&#10;&#10;Description automatically generated">
            <a:extLst>
              <a:ext uri="{FF2B5EF4-FFF2-40B4-BE49-F238E27FC236}">
                <a16:creationId xmlns:a16="http://schemas.microsoft.com/office/drawing/2014/main" xmlns="" id="{2CEB30D6-0149-4D22-7D35-5D0D371677D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16913" y="1501366"/>
            <a:ext cx="6088450" cy="4064000"/>
          </a:xfrm>
          <a:prstGeom prst="rect">
            <a:avLst/>
          </a:prstGeom>
        </p:spPr>
      </p:pic>
    </p:spTree>
    <p:extLst>
      <p:ext uri="{BB962C8B-B14F-4D97-AF65-F5344CB8AC3E}">
        <p14:creationId xmlns:p14="http://schemas.microsoft.com/office/powerpoint/2010/main" xmlns="" val="967223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21735BA-C826-1A7A-E717-0073F9530C69}"/>
              </a:ext>
            </a:extLst>
          </p:cNvPr>
          <p:cNvSpPr txBox="1"/>
          <p:nvPr/>
        </p:nvSpPr>
        <p:spPr>
          <a:xfrm>
            <a:off x="334297" y="141609"/>
            <a:ext cx="7236542" cy="400110"/>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BATTERY PRODUCTION</a:t>
            </a:r>
          </a:p>
        </p:txBody>
      </p:sp>
      <p:sp>
        <p:nvSpPr>
          <p:cNvPr id="3" name="TextBox 2">
            <a:extLst>
              <a:ext uri="{FF2B5EF4-FFF2-40B4-BE49-F238E27FC236}">
                <a16:creationId xmlns:a16="http://schemas.microsoft.com/office/drawing/2014/main" xmlns="" id="{AA5B2D14-CB24-DA74-F2C0-D9BA85E859DC}"/>
              </a:ext>
            </a:extLst>
          </p:cNvPr>
          <p:cNvSpPr txBox="1"/>
          <p:nvPr/>
        </p:nvSpPr>
        <p:spPr>
          <a:xfrm flipH="1">
            <a:off x="217363" y="680143"/>
            <a:ext cx="5691823" cy="2246769"/>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The lithium-ion batteries in hybrids and PHEVs use rare-earth metals , and the equipment used during the mining of these-specifically bulldozers and other mining machines- are diesel-powered, which flies in the phase of buying a hybrid or PHEV as a way to make a positive environmental impact.</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xmlns="" id="{F2B3A5A0-AA1C-43FB-DC39-514A7BBB4674}"/>
              </a:ext>
            </a:extLst>
          </p:cNvPr>
          <p:cNvSpPr txBox="1"/>
          <p:nvPr/>
        </p:nvSpPr>
        <p:spPr>
          <a:xfrm>
            <a:off x="217364" y="2973002"/>
            <a:ext cx="8207320" cy="400110"/>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BATTERY RECYCLING </a:t>
            </a:r>
          </a:p>
        </p:txBody>
      </p:sp>
      <p:sp>
        <p:nvSpPr>
          <p:cNvPr id="5" name="TextBox 4">
            <a:extLst>
              <a:ext uri="{FF2B5EF4-FFF2-40B4-BE49-F238E27FC236}">
                <a16:creationId xmlns:a16="http://schemas.microsoft.com/office/drawing/2014/main" xmlns="" id="{19E2B441-98C1-B5CC-96C6-B67F07713A7C}"/>
              </a:ext>
            </a:extLst>
          </p:cNvPr>
          <p:cNvSpPr txBox="1"/>
          <p:nvPr/>
        </p:nvSpPr>
        <p:spPr>
          <a:xfrm>
            <a:off x="217364" y="3484889"/>
            <a:ext cx="5466735" cy="1323439"/>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en-IN" sz="2000" dirty="0">
                <a:latin typeface="Calibri" panose="020F0502020204030204" pitchFamily="34" charset="0"/>
                <a:ea typeface="Calibri" panose="020F0502020204030204" pitchFamily="34" charset="0"/>
                <a:cs typeface="Calibri" panose="020F0502020204030204" pitchFamily="34" charset="0"/>
              </a:rPr>
              <a:t>Extracting reusable elements from batteries is difficult and expensive process, meaning there is a long way to go before it’s done on a void, cost effective and environmentally friendly scale.</a:t>
            </a:r>
          </a:p>
        </p:txBody>
      </p:sp>
      <p:pic>
        <p:nvPicPr>
          <p:cNvPr id="7" name="Picture 6" descr="A close-up of a computer chip&#10;&#10;Description automatically generated with low confidence">
            <a:extLst>
              <a:ext uri="{FF2B5EF4-FFF2-40B4-BE49-F238E27FC236}">
                <a16:creationId xmlns:a16="http://schemas.microsoft.com/office/drawing/2014/main" xmlns="" id="{A5F10C4D-2199-5A08-BD39-25AF6412B88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07510" y="806245"/>
            <a:ext cx="5466735" cy="4788310"/>
          </a:xfrm>
          <a:prstGeom prst="rect">
            <a:avLst/>
          </a:prstGeom>
        </p:spPr>
      </p:pic>
    </p:spTree>
    <p:extLst>
      <p:ext uri="{BB962C8B-B14F-4D97-AF65-F5344CB8AC3E}">
        <p14:creationId xmlns:p14="http://schemas.microsoft.com/office/powerpoint/2010/main" xmlns="" val="211137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xmlns="" id="{35781286-25A3-063C-9049-28C3FA9FA54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1983" y="391886"/>
            <a:ext cx="11465170" cy="6284217"/>
          </a:xfrm>
          <a:prstGeom prst="rect">
            <a:avLst/>
          </a:prstGeom>
        </p:spPr>
      </p:pic>
    </p:spTree>
    <p:extLst>
      <p:ext uri="{BB962C8B-B14F-4D97-AF65-F5344CB8AC3E}">
        <p14:creationId xmlns:p14="http://schemas.microsoft.com/office/powerpoint/2010/main" xmlns="" val="108716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3E6EC8-1764-2F50-F8CA-F40C6F6A251A}"/>
              </a:ext>
            </a:extLst>
          </p:cNvPr>
          <p:cNvSpPr txBox="1"/>
          <p:nvPr/>
        </p:nvSpPr>
        <p:spPr>
          <a:xfrm flipH="1">
            <a:off x="739055" y="673240"/>
            <a:ext cx="10404567" cy="707886"/>
          </a:xfrm>
          <a:prstGeom prst="rect">
            <a:avLst/>
          </a:prstGeom>
          <a:noFill/>
        </p:spPr>
        <p:txBody>
          <a:bodyPr wrap="square" rtlCol="0">
            <a:spAutoFit/>
          </a:bodyPr>
          <a:lstStyle/>
          <a:p>
            <a:r>
              <a:rPr lang="en-IN" sz="4000" dirty="0">
                <a:latin typeface="Calibri" panose="020F0502020204030204" pitchFamily="34" charset="0"/>
                <a:ea typeface="Calibri" panose="020F0502020204030204" pitchFamily="34" charset="0"/>
                <a:cs typeface="Calibri" panose="020F0502020204030204" pitchFamily="34" charset="0"/>
              </a:rPr>
              <a:t>IMPACT OF HYBRID CARS ON ENVIRONMENT</a:t>
            </a:r>
          </a:p>
        </p:txBody>
      </p:sp>
      <p:sp>
        <p:nvSpPr>
          <p:cNvPr id="4" name="TextBox 3">
            <a:extLst>
              <a:ext uri="{FF2B5EF4-FFF2-40B4-BE49-F238E27FC236}">
                <a16:creationId xmlns:a16="http://schemas.microsoft.com/office/drawing/2014/main" xmlns="" id="{E6573895-5448-8244-CB8C-915CA326F4D7}"/>
              </a:ext>
            </a:extLst>
          </p:cNvPr>
          <p:cNvSpPr txBox="1"/>
          <p:nvPr/>
        </p:nvSpPr>
        <p:spPr>
          <a:xfrm>
            <a:off x="466928" y="1556426"/>
            <a:ext cx="10404567" cy="4708981"/>
          </a:xfrm>
          <a:prstGeom prst="rect">
            <a:avLst/>
          </a:prstGeom>
          <a:noFill/>
        </p:spPr>
        <p:txBody>
          <a:bodyPr wrap="square" rtlCol="0">
            <a:spAutoFit/>
          </a:bodyPr>
          <a:lstStyle/>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rPr>
              <a:t>Electrification is the most effective where to attain more cleanly and systematic transportation                                           that are critical to the sustainable development of the world, this could be achieved by using battery technology. </a:t>
            </a:r>
          </a:p>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Now a days many of vehicle manufacturers are facing to manufacture a vehicle which produce cleaner alternative fuel because most of the gasoline vehicle releases CO2 gases which are more than 99% of the carbon in fuel is emitted as CO2 when the fuel burned.</a:t>
            </a:r>
          </a:p>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During acceleration this percentage increase and also other gases are emitted like hydrocarbons and carbon monoxide.</a:t>
            </a:r>
          </a:p>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This carbon content may vary by fuel  i.e., diesel vehicle create 10-15% more CO2 per gallon as compared to petrol vehicle.</a:t>
            </a:r>
          </a:p>
          <a:p>
            <a:pPr marL="342900" indent="-342900">
              <a:buFont typeface="Wingdings" panose="05000000000000000000" pitchFamily="2" charset="2"/>
              <a:buChar char="à"/>
            </a:pP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By the theoretically this vehicles produces a cleaner alternative fuel but practically it is not possible, so it increases the amount of pollution emitted to air or environment.</a:t>
            </a:r>
          </a:p>
          <a:p>
            <a:pPr marL="342900" indent="-342900">
              <a:buFont typeface="Wingdings" panose="05000000000000000000" pitchFamily="2" charset="2"/>
              <a:buChar char="à"/>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à"/>
            </a:pP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166183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D2B266D-3625-4584-A5C3-7D3F672CFF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xmlns="" id="{7542C9A8-F67B-3D29-8862-4A331F860B6D}"/>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3886" r="1" b="22453"/>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xmlns="" val="60727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6FEB9FC-6A36-FC98-12E6-AEC9B637DBAA}"/>
              </a:ext>
            </a:extLst>
          </p:cNvPr>
          <p:cNvSpPr/>
          <p:nvPr/>
        </p:nvSpPr>
        <p:spPr>
          <a:xfrm>
            <a:off x="939440" y="482180"/>
            <a:ext cx="2297104" cy="923330"/>
          </a:xfrm>
          <a:prstGeom prst="rect">
            <a:avLst/>
          </a:prstGeom>
          <a:solidFill>
            <a:schemeClr val="bg1">
              <a:lumMod val="95000"/>
            </a:schemeClr>
          </a:solid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CONCLUSION: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 name="TextBox 1">
            <a:extLst>
              <a:ext uri="{FF2B5EF4-FFF2-40B4-BE49-F238E27FC236}">
                <a16:creationId xmlns:a16="http://schemas.microsoft.com/office/drawing/2014/main" xmlns="" id="{5FB2F316-FEBF-4515-C009-6F0F9441501C}"/>
              </a:ext>
            </a:extLst>
          </p:cNvPr>
          <p:cNvSpPr txBox="1"/>
          <p:nvPr/>
        </p:nvSpPr>
        <p:spPr>
          <a:xfrm>
            <a:off x="939440" y="1779011"/>
            <a:ext cx="11181224" cy="3046988"/>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HEV is a vehicle that uses two sources of power-gasoline and battery. For low power application battery drive is used whereas for high power application where power requirement is very high gasoline engine is used. Gasoline drive is most efficient at high speed drive. Thus HEVs both made of operation occurs at their maximum efficiency. But in gasoline engine low speed operation is not efficient. Its high speed mode is only efficient. Therefore, it gives twice mileage given by a normal vehicle. As this hybrid vehicle emits 50% less emission than normal vehicle it plays an important role for reducing pollution to certain extent without compromising with efficiency.</a:t>
            </a:r>
          </a:p>
        </p:txBody>
      </p:sp>
    </p:spTree>
    <p:extLst>
      <p:ext uri="{BB962C8B-B14F-4D97-AF65-F5344CB8AC3E}">
        <p14:creationId xmlns:p14="http://schemas.microsoft.com/office/powerpoint/2010/main" xmlns="" val="220321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xmlns="" id="{EBDD1931-9E86-4402-9A68-33A2D9EF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24" name="Rectangle 23">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2295CCF4-55E1-D6D4-FCA1-2928055F5CDE}"/>
              </a:ext>
            </a:extLst>
          </p:cNvPr>
          <p:cNvSpPr txBox="1"/>
          <p:nvPr/>
        </p:nvSpPr>
        <p:spPr>
          <a:xfrm>
            <a:off x="2278678" y="2493879"/>
            <a:ext cx="1878945" cy="1610766"/>
          </a:xfrm>
          <a:prstGeom prst="rect">
            <a:avLst/>
          </a:prstGeom>
        </p:spPr>
        <p:txBody>
          <a:bodyPr vert="horz" lIns="91440" tIns="45720" rIns="91440" bIns="45720" rtlCol="0" anchor="ctr">
            <a:normAutofit fontScale="92500" lnSpcReduction="10000"/>
          </a:bodyPr>
          <a:lstStyle/>
          <a:p>
            <a:pPr defTabSz="914400">
              <a:spcBef>
                <a:spcPct val="0"/>
              </a:spcBef>
              <a:spcAft>
                <a:spcPts val="600"/>
              </a:spcAft>
            </a:pPr>
            <a:r>
              <a:rPr lang="en-US" sz="5400" dirty="0">
                <a:latin typeface="+mj-lt"/>
                <a:ea typeface="+mj-ea"/>
                <a:cs typeface="+mj-cs"/>
              </a:rPr>
              <a:t>CONTENT</a:t>
            </a:r>
          </a:p>
        </p:txBody>
      </p:sp>
      <p:sp>
        <p:nvSpPr>
          <p:cNvPr id="26" name="Rectangle 22">
            <a:extLst>
              <a:ext uri="{FF2B5EF4-FFF2-40B4-BE49-F238E27FC236}">
                <a16:creationId xmlns:a16="http://schemas.microsoft.com/office/drawing/2014/main" xmlns="" id="{535742DD-1B16-4E9D-B715-0D74B4574A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DE5B81"/>
          </a:solidFill>
          <a:ln w="34925">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8" name="TextBox 5">
            <a:extLst>
              <a:ext uri="{FF2B5EF4-FFF2-40B4-BE49-F238E27FC236}">
                <a16:creationId xmlns:a16="http://schemas.microsoft.com/office/drawing/2014/main" xmlns="" id="{08315907-5091-53B6-1575-B8520F84215D}"/>
              </a:ext>
            </a:extLst>
          </p:cNvPr>
          <p:cNvGraphicFramePr/>
          <p:nvPr>
            <p:extLst>
              <p:ext uri="{D42A27DB-BD31-4B8C-83A1-F6EECF244321}">
                <p14:modId xmlns:p14="http://schemas.microsoft.com/office/powerpoint/2010/main" xmlns="" val="175088396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6494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ACEEB86-AFA2-F6A0-851C-70AF7639BDFA}"/>
              </a:ext>
            </a:extLst>
          </p:cNvPr>
          <p:cNvSpPr txBox="1"/>
          <p:nvPr/>
        </p:nvSpPr>
        <p:spPr>
          <a:xfrm>
            <a:off x="671209" y="612843"/>
            <a:ext cx="7062280" cy="923330"/>
          </a:xfrm>
          <a:prstGeom prst="rect">
            <a:avLst/>
          </a:prstGeom>
          <a:noFill/>
        </p:spPr>
        <p:txBody>
          <a:bodyPr wrap="square" rtlCol="0">
            <a:spAutoFit/>
          </a:bodyPr>
          <a:lstStyle/>
          <a:p>
            <a:r>
              <a:rPr lang="en-IN" sz="5400" dirty="0">
                <a:latin typeface="Calibri" panose="020F0502020204030204" pitchFamily="34" charset="0"/>
                <a:ea typeface="Calibri" panose="020F0502020204030204" pitchFamily="34" charset="0"/>
                <a:cs typeface="Calibri" panose="020F0502020204030204" pitchFamily="34" charset="0"/>
              </a:rPr>
              <a:t>REFERENCES</a:t>
            </a:r>
          </a:p>
        </p:txBody>
      </p:sp>
      <p:sp>
        <p:nvSpPr>
          <p:cNvPr id="4" name="TextBox 3">
            <a:extLst>
              <a:ext uri="{FF2B5EF4-FFF2-40B4-BE49-F238E27FC236}">
                <a16:creationId xmlns:a16="http://schemas.microsoft.com/office/drawing/2014/main" xmlns="" id="{A454C460-7D23-BBDD-1574-B714CBADE967}"/>
              </a:ext>
            </a:extLst>
          </p:cNvPr>
          <p:cNvSpPr txBox="1"/>
          <p:nvPr/>
        </p:nvSpPr>
        <p:spPr>
          <a:xfrm>
            <a:off x="671209" y="1798217"/>
            <a:ext cx="8054503" cy="3477875"/>
          </a:xfrm>
          <a:prstGeom prst="rect">
            <a:avLst/>
          </a:prstGeom>
          <a:noFill/>
        </p:spPr>
        <p:txBody>
          <a:bodyPr wrap="square" rtlCol="0">
            <a:spAutoFit/>
          </a:bodyPr>
          <a:lstStyle/>
          <a:p>
            <a:r>
              <a:rPr lang="en-IN" sz="3200" dirty="0">
                <a:latin typeface="Calibri" panose="020F0502020204030204" pitchFamily="34" charset="0"/>
                <a:ea typeface="Calibri" panose="020F0502020204030204" pitchFamily="34" charset="0"/>
                <a:cs typeface="Calibri" panose="020F0502020204030204" pitchFamily="34" charset="0"/>
                <a:hlinkClick r:id="rId2"/>
              </a:rPr>
              <a:t>https://www.</a:t>
            </a:r>
            <a:r>
              <a:rPr lang="en-IN" sz="2800" dirty="0">
                <a:latin typeface="Calibri" panose="020F0502020204030204" pitchFamily="34" charset="0"/>
                <a:ea typeface="Calibri" panose="020F0502020204030204" pitchFamily="34" charset="0"/>
                <a:cs typeface="Calibri" panose="020F0502020204030204" pitchFamily="34" charset="0"/>
                <a:hlinkClick r:id="rId2"/>
              </a:rPr>
              <a:t>sciencedirect.com/science/article/abs/pii/S1364032121013009</a:t>
            </a:r>
            <a:r>
              <a:rPr lang="en-IN" sz="2800" dirty="0">
                <a:latin typeface="Calibri" panose="020F0502020204030204" pitchFamily="34" charset="0"/>
                <a:ea typeface="Calibri" panose="020F0502020204030204" pitchFamily="34" charset="0"/>
                <a:cs typeface="Calibri" panose="020F0502020204030204" pitchFamily="34" charset="0"/>
              </a:rPr>
              <a:t> </a:t>
            </a:r>
          </a:p>
          <a:p>
            <a:endParaRPr lang="en-IN" sz="3200" dirty="0">
              <a:latin typeface="Calibri" panose="020F0502020204030204" pitchFamily="34" charset="0"/>
              <a:ea typeface="Calibri" panose="020F0502020204030204" pitchFamily="34" charset="0"/>
              <a:cs typeface="Calibri" panose="020F0502020204030204" pitchFamily="34" charset="0"/>
            </a:endParaRPr>
          </a:p>
          <a:p>
            <a:r>
              <a:rPr lang="en-IN" sz="3200" dirty="0">
                <a:latin typeface="Calibri" panose="020F0502020204030204" pitchFamily="34" charset="0"/>
                <a:ea typeface="Calibri" panose="020F0502020204030204" pitchFamily="34" charset="0"/>
                <a:cs typeface="Calibri" panose="020F0502020204030204" pitchFamily="34" charset="0"/>
                <a:hlinkClick r:id="rId3"/>
              </a:rPr>
              <a:t>https://www.slideshare.net/LaxminarayanSolank/hybrid-electric-vehicle-seminar-presentation</a:t>
            </a:r>
            <a:r>
              <a:rPr lang="en-IN" sz="3200" dirty="0">
                <a:latin typeface="Calibri" panose="020F0502020204030204" pitchFamily="34" charset="0"/>
                <a:ea typeface="Calibri" panose="020F0502020204030204" pitchFamily="34" charset="0"/>
                <a:cs typeface="Calibri" panose="020F0502020204030204" pitchFamily="34" charset="0"/>
              </a:rPr>
              <a:t> </a:t>
            </a:r>
          </a:p>
          <a:p>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28963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842F292B-FB24-15A4-DCFF-B142B238BBB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15381" y="651387"/>
            <a:ext cx="6617110" cy="4962834"/>
          </a:xfrm>
          <a:prstGeom prst="rect">
            <a:avLst/>
          </a:prstGeom>
        </p:spPr>
      </p:pic>
    </p:spTree>
    <p:extLst>
      <p:ext uri="{BB962C8B-B14F-4D97-AF65-F5344CB8AC3E}">
        <p14:creationId xmlns:p14="http://schemas.microsoft.com/office/powerpoint/2010/main" xmlns="" val="1449831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3">
            <a:extLst>
              <a:ext uri="{FF2B5EF4-FFF2-40B4-BE49-F238E27FC236}">
                <a16:creationId xmlns:a16="http://schemas.microsoft.com/office/drawing/2014/main" xmlns="" id="{2D2B266D-3625-4584-A5C3-7D3F672CFF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shape">
            <a:extLst>
              <a:ext uri="{FF2B5EF4-FFF2-40B4-BE49-F238E27FC236}">
                <a16:creationId xmlns:a16="http://schemas.microsoft.com/office/drawing/2014/main" xmlns="" id="{DDDD147C-0D60-74ED-1E28-B69218D5AA29}"/>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16842" r="1" b="15371"/>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xmlns="" val="247764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xmlns="" id="{EBDD1931-9E86-4402-9A68-33A2D9EF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24" name="Rectangle 17">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C57B71FB-B21D-7781-2B94-1148D432D225}"/>
              </a:ext>
            </a:extLst>
          </p:cNvPr>
          <p:cNvSpPr txBox="1"/>
          <p:nvPr/>
        </p:nvSpPr>
        <p:spPr>
          <a:xfrm>
            <a:off x="630936" y="639520"/>
            <a:ext cx="3429000" cy="17190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defTabSz="914400">
              <a:spcBef>
                <a:spcPct val="0"/>
              </a:spcBef>
              <a:spcAft>
                <a:spcPts val="600"/>
              </a:spcAft>
            </a:pPr>
            <a:r>
              <a:rPr lang="en-US" sz="5400" dirty="0">
                <a:solidFill>
                  <a:schemeClr val="tx1"/>
                </a:solidFill>
                <a:latin typeface="+mj-lt"/>
                <a:ea typeface="+mj-ea"/>
                <a:cs typeface="+mj-cs"/>
              </a:rPr>
              <a:t>INTRODUCTION</a:t>
            </a:r>
          </a:p>
        </p:txBody>
      </p:sp>
      <p:sp>
        <p:nvSpPr>
          <p:cNvPr id="25" name="Rectangle 6">
            <a:extLst>
              <a:ext uri="{FF2B5EF4-FFF2-40B4-BE49-F238E27FC236}">
                <a16:creationId xmlns:a16="http://schemas.microsoft.com/office/drawing/2014/main" xmlns="" id="{3CE8AF5E-D374-4CF1-90CC-35CF73B81C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EB2DD93A-E841-6E6B-BA1D-3417215B8470}"/>
              </a:ext>
            </a:extLst>
          </p:cNvPr>
          <p:cNvSpPr txBox="1"/>
          <p:nvPr/>
        </p:nvSpPr>
        <p:spPr>
          <a:xfrm>
            <a:off x="630936" y="2807208"/>
            <a:ext cx="3429000" cy="3410712"/>
          </a:xfrm>
          <a:prstGeom prst="rect">
            <a:avLst/>
          </a:prstGeom>
        </p:spPr>
        <p:txBody>
          <a:bodyPr vert="horz" lIns="91440" tIns="45720" rIns="91440" bIns="45720" rtlCol="0" anchor="t">
            <a:normAutofit fontScale="92500" lnSpcReduction="20000"/>
          </a:bodyPr>
          <a:lstStyle/>
          <a:p>
            <a:pPr indent="-228600" defTabSz="914400">
              <a:lnSpc>
                <a:spcPct val="110000"/>
              </a:lnSpc>
              <a:spcAft>
                <a:spcPts val="600"/>
              </a:spcAft>
              <a:buFont typeface="Arial" panose="020B0604020202020204" pitchFamily="34" charset="0"/>
              <a:buChar char="•"/>
            </a:pPr>
            <a:r>
              <a:rPr lang="en-US" sz="2400" dirty="0">
                <a:latin typeface="Calibri"/>
                <a:cs typeface="Calibri"/>
              </a:rPr>
              <a:t>In</a:t>
            </a:r>
            <a:r>
              <a:rPr lang="en-US" sz="2400" dirty="0"/>
              <a:t> </a:t>
            </a:r>
            <a:r>
              <a:rPr lang="en-US" sz="2400" dirty="0">
                <a:latin typeface="Calibri"/>
                <a:cs typeface="Calibri"/>
              </a:rPr>
              <a:t>an</a:t>
            </a:r>
            <a:r>
              <a:rPr lang="en-US" sz="2400" dirty="0"/>
              <a:t> </a:t>
            </a:r>
            <a:r>
              <a:rPr lang="en-US" sz="2400" dirty="0">
                <a:latin typeface="Calibri"/>
                <a:cs typeface="Calibri"/>
              </a:rPr>
              <a:t>era</a:t>
            </a:r>
            <a:r>
              <a:rPr lang="en-US" sz="2400" dirty="0"/>
              <a:t> </a:t>
            </a:r>
            <a:r>
              <a:rPr lang="en-US" sz="2400" dirty="0">
                <a:latin typeface="Calibri"/>
                <a:cs typeface="Calibri"/>
              </a:rPr>
              <a:t>where</a:t>
            </a:r>
            <a:r>
              <a:rPr lang="en-US" sz="2400" dirty="0"/>
              <a:t> </a:t>
            </a:r>
            <a:r>
              <a:rPr lang="en-US" sz="2400" dirty="0">
                <a:latin typeface="Calibri"/>
                <a:cs typeface="Calibri"/>
              </a:rPr>
              <a:t>energy</a:t>
            </a:r>
            <a:r>
              <a:rPr lang="en-US" sz="2400" dirty="0"/>
              <a:t> </a:t>
            </a:r>
            <a:r>
              <a:rPr lang="en-US" sz="2400" dirty="0">
                <a:latin typeface="Calibri"/>
                <a:cs typeface="Calibri"/>
              </a:rPr>
              <a:t>conservation</a:t>
            </a:r>
            <a:r>
              <a:rPr lang="en-US" sz="2400" dirty="0"/>
              <a:t> </a:t>
            </a:r>
            <a:r>
              <a:rPr lang="en-US" sz="2400" dirty="0">
                <a:latin typeface="Calibri"/>
                <a:cs typeface="Calibri"/>
              </a:rPr>
              <a:t>is</a:t>
            </a:r>
            <a:r>
              <a:rPr lang="en-US" sz="2400" dirty="0"/>
              <a:t> </a:t>
            </a:r>
            <a:r>
              <a:rPr lang="en-US" sz="2400" dirty="0">
                <a:latin typeface="Calibri"/>
                <a:cs typeface="Calibri"/>
              </a:rPr>
              <a:t>a</a:t>
            </a:r>
            <a:r>
              <a:rPr lang="en-US" sz="2400" dirty="0"/>
              <a:t> </a:t>
            </a:r>
            <a:r>
              <a:rPr lang="en-US" sz="2400" dirty="0">
                <a:latin typeface="Calibri"/>
                <a:cs typeface="Calibri"/>
              </a:rPr>
              <a:t>developing</a:t>
            </a:r>
            <a:r>
              <a:rPr lang="en-US" sz="2400" dirty="0"/>
              <a:t> "</a:t>
            </a:r>
            <a:r>
              <a:rPr lang="en-US" sz="2400" dirty="0">
                <a:latin typeface="Calibri"/>
                <a:cs typeface="Calibri"/>
              </a:rPr>
              <a:t>trend</a:t>
            </a:r>
            <a:r>
              <a:rPr lang="en-US" sz="2400" dirty="0"/>
              <a:t>" </a:t>
            </a:r>
            <a:r>
              <a:rPr lang="en-US" sz="2400" dirty="0">
                <a:latin typeface="Calibri"/>
                <a:cs typeface="Calibri"/>
              </a:rPr>
              <a:t>not</a:t>
            </a:r>
            <a:r>
              <a:rPr lang="en-US" sz="2400" dirty="0"/>
              <a:t> </a:t>
            </a:r>
            <a:r>
              <a:rPr lang="en-US" sz="2400" dirty="0">
                <a:latin typeface="Calibri"/>
                <a:cs typeface="Calibri"/>
              </a:rPr>
              <a:t>only</a:t>
            </a:r>
            <a:r>
              <a:rPr lang="en-US" sz="2400" dirty="0"/>
              <a:t> </a:t>
            </a:r>
            <a:r>
              <a:rPr lang="en-US" sz="2400" dirty="0">
                <a:latin typeface="Calibri"/>
                <a:cs typeface="Calibri"/>
              </a:rPr>
              <a:t>among</a:t>
            </a:r>
            <a:r>
              <a:rPr lang="en-US" sz="2400" dirty="0"/>
              <a:t> </a:t>
            </a:r>
            <a:r>
              <a:rPr lang="en-US" sz="2400" dirty="0">
                <a:latin typeface="Calibri"/>
                <a:cs typeface="Calibri"/>
              </a:rPr>
              <a:t>the</a:t>
            </a:r>
            <a:r>
              <a:rPr lang="en-US" sz="2400" dirty="0"/>
              <a:t> </a:t>
            </a:r>
            <a:r>
              <a:rPr lang="en-US" sz="2400" dirty="0">
                <a:latin typeface="Calibri"/>
                <a:cs typeface="Calibri"/>
              </a:rPr>
              <a:t>learned</a:t>
            </a:r>
            <a:r>
              <a:rPr lang="en-US" sz="2400" dirty="0"/>
              <a:t> </a:t>
            </a:r>
            <a:r>
              <a:rPr lang="en-US" sz="2400" dirty="0">
                <a:latin typeface="Calibri"/>
                <a:cs typeface="Calibri"/>
              </a:rPr>
              <a:t>but</a:t>
            </a:r>
            <a:r>
              <a:rPr lang="en-US" sz="2400" dirty="0"/>
              <a:t> </a:t>
            </a:r>
            <a:r>
              <a:rPr lang="en-US" sz="2400" dirty="0">
                <a:latin typeface="Calibri"/>
                <a:cs typeface="Calibri"/>
              </a:rPr>
              <a:t>also</a:t>
            </a:r>
            <a:r>
              <a:rPr lang="en-US" sz="2400" dirty="0"/>
              <a:t> </a:t>
            </a:r>
            <a:r>
              <a:rPr lang="en-US" sz="2400" dirty="0">
                <a:latin typeface="Calibri"/>
                <a:cs typeface="Calibri"/>
              </a:rPr>
              <a:t>among</a:t>
            </a:r>
            <a:r>
              <a:rPr lang="en-US" sz="2400" dirty="0"/>
              <a:t> </a:t>
            </a:r>
            <a:r>
              <a:rPr lang="en-US" sz="2400" dirty="0">
                <a:latin typeface="Calibri"/>
                <a:cs typeface="Calibri"/>
              </a:rPr>
              <a:t>the</a:t>
            </a:r>
            <a:r>
              <a:rPr lang="en-US" sz="2400" dirty="0"/>
              <a:t> </a:t>
            </a:r>
            <a:r>
              <a:rPr lang="en-US" sz="2400" dirty="0">
                <a:latin typeface="Calibri"/>
                <a:cs typeface="Calibri"/>
              </a:rPr>
              <a:t>ordinary</a:t>
            </a:r>
            <a:r>
              <a:rPr lang="en-US" sz="2400" dirty="0"/>
              <a:t> </a:t>
            </a:r>
            <a:r>
              <a:rPr lang="en-US" sz="2400" dirty="0">
                <a:latin typeface="Calibri"/>
                <a:cs typeface="Calibri"/>
              </a:rPr>
              <a:t>responsible</a:t>
            </a:r>
            <a:r>
              <a:rPr lang="en-US" sz="2400" dirty="0"/>
              <a:t> </a:t>
            </a:r>
            <a:r>
              <a:rPr lang="en-US" sz="2400" dirty="0">
                <a:latin typeface="Calibri"/>
                <a:cs typeface="Calibri"/>
              </a:rPr>
              <a:t>citizens</a:t>
            </a:r>
            <a:r>
              <a:rPr lang="en-US" sz="2400" dirty="0"/>
              <a:t>.</a:t>
            </a:r>
          </a:p>
          <a:p>
            <a:pPr indent="-228600" defTabSz="914400">
              <a:lnSpc>
                <a:spcPct val="110000"/>
              </a:lnSpc>
              <a:spcAft>
                <a:spcPts val="600"/>
              </a:spcAft>
              <a:buFont typeface="Arial" panose="020B0604020202020204" pitchFamily="34" charset="0"/>
              <a:buChar char="•"/>
            </a:pPr>
            <a:r>
              <a:rPr lang="en-US" sz="2400" dirty="0">
                <a:latin typeface="Calibri"/>
                <a:cs typeface="Calibri"/>
              </a:rPr>
              <a:t>Fuel</a:t>
            </a:r>
            <a:r>
              <a:rPr lang="en-US" sz="2400" dirty="0"/>
              <a:t> </a:t>
            </a:r>
            <a:r>
              <a:rPr lang="en-US" sz="2400" dirty="0">
                <a:latin typeface="Calibri"/>
                <a:cs typeface="Calibri"/>
              </a:rPr>
              <a:t>efficiency</a:t>
            </a:r>
            <a:r>
              <a:rPr lang="en-US" sz="2400" dirty="0"/>
              <a:t> </a:t>
            </a:r>
            <a:r>
              <a:rPr lang="en-US" sz="2400" dirty="0">
                <a:latin typeface="Calibri"/>
                <a:cs typeface="Calibri"/>
              </a:rPr>
              <a:t>along</a:t>
            </a:r>
            <a:r>
              <a:rPr lang="en-US" sz="2400" dirty="0"/>
              <a:t> </a:t>
            </a:r>
            <a:r>
              <a:rPr lang="en-US" sz="2400" dirty="0">
                <a:latin typeface="Calibri"/>
                <a:cs typeface="Calibri"/>
              </a:rPr>
              <a:t>with</a:t>
            </a:r>
            <a:r>
              <a:rPr lang="en-US" sz="2400" dirty="0"/>
              <a:t> </a:t>
            </a:r>
            <a:r>
              <a:rPr lang="en-US" sz="2400" dirty="0">
                <a:latin typeface="Calibri"/>
                <a:cs typeface="Calibri"/>
              </a:rPr>
              <a:t>minimum</a:t>
            </a:r>
            <a:r>
              <a:rPr lang="en-US" sz="2400" dirty="0"/>
              <a:t> </a:t>
            </a:r>
            <a:r>
              <a:rPr lang="en-US" sz="2400" dirty="0">
                <a:latin typeface="Calibri"/>
                <a:cs typeface="Calibri"/>
              </a:rPr>
              <a:t>pollution</a:t>
            </a:r>
            <a:r>
              <a:rPr lang="en-US" sz="2400" dirty="0"/>
              <a:t> </a:t>
            </a:r>
            <a:r>
              <a:rPr lang="en-US" sz="2400" dirty="0">
                <a:latin typeface="Calibri"/>
                <a:cs typeface="Calibri"/>
              </a:rPr>
              <a:t>has</a:t>
            </a:r>
            <a:r>
              <a:rPr lang="en-US" sz="2400" dirty="0"/>
              <a:t> </a:t>
            </a:r>
            <a:r>
              <a:rPr lang="en-US" sz="2400" dirty="0">
                <a:latin typeface="Calibri"/>
                <a:cs typeface="Calibri"/>
              </a:rPr>
              <a:t>become</a:t>
            </a:r>
            <a:r>
              <a:rPr lang="en-US" sz="2400" dirty="0"/>
              <a:t> </a:t>
            </a:r>
            <a:r>
              <a:rPr lang="en-US" sz="2400" dirty="0">
                <a:latin typeface="Calibri"/>
                <a:cs typeface="Calibri"/>
              </a:rPr>
              <a:t>the</a:t>
            </a:r>
            <a:r>
              <a:rPr lang="en-US" sz="2400" dirty="0"/>
              <a:t> </a:t>
            </a:r>
            <a:r>
              <a:rPr lang="en-US" sz="2400" dirty="0">
                <a:latin typeface="Calibri"/>
                <a:cs typeface="Calibri"/>
              </a:rPr>
              <a:t>benchmark</a:t>
            </a:r>
            <a:r>
              <a:rPr lang="en-US" sz="2400" dirty="0"/>
              <a:t> </a:t>
            </a:r>
            <a:r>
              <a:rPr lang="en-US" sz="2400" dirty="0">
                <a:latin typeface="Calibri"/>
                <a:cs typeface="Calibri"/>
              </a:rPr>
              <a:t>for</a:t>
            </a:r>
            <a:r>
              <a:rPr lang="en-US" sz="2400" dirty="0"/>
              <a:t> </a:t>
            </a:r>
            <a:r>
              <a:rPr lang="en-US" sz="2400" dirty="0">
                <a:latin typeface="Calibri"/>
                <a:cs typeface="Calibri"/>
              </a:rPr>
              <a:t>any</a:t>
            </a:r>
            <a:r>
              <a:rPr lang="en-US" sz="2400" dirty="0"/>
              <a:t> </a:t>
            </a:r>
            <a:r>
              <a:rPr lang="en-US" sz="2400" dirty="0">
                <a:latin typeface="Calibri"/>
                <a:cs typeface="Calibri"/>
              </a:rPr>
              <a:t>new</a:t>
            </a:r>
            <a:r>
              <a:rPr lang="en-US" sz="2400" dirty="0"/>
              <a:t> </a:t>
            </a:r>
            <a:r>
              <a:rPr lang="en-US" sz="2400" dirty="0">
                <a:latin typeface="Calibri"/>
                <a:cs typeface="Calibri"/>
              </a:rPr>
              <a:t>automobile</a:t>
            </a:r>
          </a:p>
        </p:txBody>
      </p:sp>
      <mc:AlternateContent xmlns:mc="http://schemas.openxmlformats.org/markup-compatibility/2006">
        <mc:Choice xmlns:p14="http://schemas.microsoft.com/office/powerpoint/2010/main" xmlns="" Requires="p14">
          <p:contentPart p14:bwMode="auto" r:id="rId2">
            <p14:nvContentPartPr>
              <p14: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2" name="Ink 21">
                <a:extLst>
                  <a:ext uri="{FF2B5EF4-FFF2-40B4-BE49-F238E27FC236}">
                    <a16:creationId xmlns:a16="http://schemas.microsoft.com/office/drawing/2014/main" xmlns="" xmlns:p14="http://schemas.microsoft.com/office/powerpoint/2010/main" id="{070477C5-0410-4E4F-97A1-F84C2465C187}"/>
                  </a:ext>
                  <a:ext uri="{C183D7F6-B498-43B3-948B-1728B52AA6E4}">
                    <adec:decorative xmlns:adec="http://schemas.microsoft.com/office/drawing/2017/decorative" xmlns="" xmlns:p14="http://schemas.microsoft.com/office/powerpoint/2010/main"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9" name="Picture 10" descr="Graphical user interface&#10;&#10;Description automatically generated">
            <a:extLst>
              <a:ext uri="{FF2B5EF4-FFF2-40B4-BE49-F238E27FC236}">
                <a16:creationId xmlns:a16="http://schemas.microsoft.com/office/drawing/2014/main" xmlns="" id="{6E73A6A0-73B4-B689-4B75-BCDC77B855E3}"/>
              </a:ext>
            </a:extLst>
          </p:cNvPr>
          <p:cNvPicPr>
            <a:picLocks noChangeAspect="1"/>
          </p:cNvPicPr>
          <p:nvPr/>
        </p:nvPicPr>
        <p:blipFill>
          <a:blip r:embed="rId4">
            <a:extLst>
              <a:ext uri="{837473B0-CC2E-450A-ABE3-18F120FF3D39}">
                <a1611:picAttrSrcUrl xmlns:a1611="http://schemas.microsoft.com/office/drawing/2016/11/main" xmlns="" r:id="rId5"/>
              </a:ext>
            </a:extLst>
          </a:blip>
          <a:stretch>
            <a:fillRect/>
          </a:stretch>
        </p:blipFill>
        <p:spPr>
          <a:xfrm>
            <a:off x="4654296" y="1509397"/>
            <a:ext cx="6903720" cy="3917861"/>
          </a:xfrm>
          <a:prstGeom prst="rect">
            <a:avLst/>
          </a:prstGeom>
        </p:spPr>
      </p:pic>
      <p:sp>
        <p:nvSpPr>
          <p:cNvPr id="11" name="TextBox 10">
            <a:extLst>
              <a:ext uri="{FF2B5EF4-FFF2-40B4-BE49-F238E27FC236}">
                <a16:creationId xmlns:a16="http://schemas.microsoft.com/office/drawing/2014/main" xmlns="" id="{DD0851DA-DF93-4A67-2097-E1D25F14FCFB}"/>
              </a:ext>
            </a:extLst>
          </p:cNvPr>
          <p:cNvSpPr txBox="1"/>
          <p:nvPr/>
        </p:nvSpPr>
        <p:spPr>
          <a:xfrm>
            <a:off x="10118199" y="5187875"/>
            <a:ext cx="1439817"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5">
                  <a:extLst>
                    <a:ext uri="{A12FA001-AC4F-418D-AE19-62706E023703}">
                      <ahyp:hlinkClr xmlns:ahyp="http://schemas.microsoft.com/office/drawing/2018/hyperlinkcolor" xmlns="" val="tx"/>
                    </a:ext>
                  </a:extLst>
                </a:hlinkClick>
              </a:rPr>
              <a:t>This Photo</a:t>
            </a:r>
            <a:r>
              <a:rPr lang="en-US" sz="700" dirty="0">
                <a:solidFill>
                  <a:srgbClr val="FFFFFF"/>
                </a:solidFill>
              </a:rPr>
              <a:t> by Unknown author is licensed under </a:t>
            </a:r>
            <a:r>
              <a:rPr lang="en-US" sz="700" dirty="0">
                <a:solidFill>
                  <a:srgbClr val="FFFFFF"/>
                </a:solidFill>
                <a:hlinkClick r:id="rId6">
                  <a:extLst>
                    <a:ext uri="{A12FA001-AC4F-418D-AE19-62706E023703}">
                      <ahyp:hlinkClr xmlns:ahyp="http://schemas.microsoft.com/office/drawing/2018/hyperlinkcolor" xmlns="" val="tx"/>
                    </a:ext>
                  </a:extLst>
                </a:hlinkClick>
              </a:rPr>
              <a:t>CC BY-NC</a:t>
            </a:r>
            <a:r>
              <a:rPr lang="en-US" sz="700" dirty="0">
                <a:solidFill>
                  <a:srgbClr val="FFFFFF"/>
                </a:solidFill>
              </a:rPr>
              <a:t>.</a:t>
            </a:r>
          </a:p>
        </p:txBody>
      </p:sp>
    </p:spTree>
    <p:extLst>
      <p:ext uri="{BB962C8B-B14F-4D97-AF65-F5344CB8AC3E}">
        <p14:creationId xmlns:p14="http://schemas.microsoft.com/office/powerpoint/2010/main" xmlns="" val="401128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xmlns="" id="{EBDD1931-9E86-4402-9A68-33A2D9EF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3" name="Rectangle 12">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4592CC6C-73E8-F021-110D-46D0E6ECF1EA}"/>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5400" dirty="0">
                <a:latin typeface="+mj-lt"/>
                <a:ea typeface="+mj-ea"/>
                <a:cs typeface="+mj-cs"/>
              </a:rPr>
              <a:t> hybrid cars:</a:t>
            </a:r>
          </a:p>
        </p:txBody>
      </p:sp>
      <p:sp>
        <p:nvSpPr>
          <p:cNvPr id="15" name="Rectangle 6">
            <a:extLst>
              <a:ext uri="{FF2B5EF4-FFF2-40B4-BE49-F238E27FC236}">
                <a16:creationId xmlns:a16="http://schemas.microsoft.com/office/drawing/2014/main" xmlns="" id="{3CE8AF5E-D374-4CF1-90CC-35CF73B81C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2BE53039-4400-F413-A36F-9E87BE42B567}"/>
              </a:ext>
            </a:extLst>
          </p:cNvPr>
          <p:cNvSpPr txBox="1"/>
          <p:nvPr/>
        </p:nvSpPr>
        <p:spPr>
          <a:xfrm>
            <a:off x="630935" y="2807208"/>
            <a:ext cx="3781379" cy="380695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defTabSz="914400">
              <a:lnSpc>
                <a:spcPct val="110000"/>
              </a:lnSpc>
              <a:spcAft>
                <a:spcPts val="6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Hybrid car uses more than one means of energy, combining of a petrol or diesel engine with an electric motor, and the two systems work with each other to move the vehicle.</a:t>
            </a:r>
          </a:p>
          <a:p>
            <a:pPr indent="-228600" defTabSz="914400">
              <a:lnSpc>
                <a:spcPct val="110000"/>
              </a:lnSpc>
              <a:spcAft>
                <a:spcPts val="600"/>
              </a:spcAf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Hybrid cars allows the car to burn less gasoline, achieving better fuel efficiency than a traditional engine that solely uses fuel ones</a:t>
            </a:r>
          </a:p>
        </p:txBody>
      </p:sp>
      <mc:AlternateContent xmlns:mc="http://schemas.openxmlformats.org/markup-compatibility/2006">
        <mc:Choice xmlns:p14="http://schemas.microsoft.com/office/powerpoint/2010/main" xmlns=""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7" name="Ink 16">
                <a:extLst>
                  <a:ext uri="{FF2B5EF4-FFF2-40B4-BE49-F238E27FC236}">
                    <a16:creationId xmlns:a16="http://schemas.microsoft.com/office/drawing/2014/main" xmlns="" xmlns:p14="http://schemas.microsoft.com/office/powerpoint/2010/main" id="{070477C5-0410-4E4F-97A1-F84C2465C187}"/>
                  </a:ext>
                  <a:ext uri="{C183D7F6-B498-43B3-948B-1728B52AA6E4}">
                    <adec:decorative xmlns:adec="http://schemas.microsoft.com/office/drawing/2017/decorative" xmlns="" xmlns:p14="http://schemas.microsoft.com/office/powerpoint/2010/main"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6" descr="Diagram, engineering drawing&#10;&#10;Description automatically generated">
            <a:extLst>
              <a:ext uri="{FF2B5EF4-FFF2-40B4-BE49-F238E27FC236}">
                <a16:creationId xmlns:a16="http://schemas.microsoft.com/office/drawing/2014/main" xmlns="" id="{0D07F7E0-3731-EA39-B5D5-49527EFD7727}"/>
              </a:ext>
            </a:extLst>
          </p:cNvPr>
          <p:cNvPicPr>
            <a:picLocks noChangeAspect="1"/>
          </p:cNvPicPr>
          <p:nvPr/>
        </p:nvPicPr>
        <p:blipFill>
          <a:blip r:embed="rId4"/>
          <a:stretch>
            <a:fillRect/>
          </a:stretch>
        </p:blipFill>
        <p:spPr>
          <a:xfrm>
            <a:off x="4657342" y="1366514"/>
            <a:ext cx="6903720" cy="4124972"/>
          </a:xfrm>
          <a:prstGeom prst="rect">
            <a:avLst/>
          </a:prstGeom>
        </p:spPr>
      </p:pic>
      <p:sp>
        <p:nvSpPr>
          <p:cNvPr id="2" name="TextBox 1">
            <a:extLst>
              <a:ext uri="{FF2B5EF4-FFF2-40B4-BE49-F238E27FC236}">
                <a16:creationId xmlns:a16="http://schemas.microsoft.com/office/drawing/2014/main" xmlns="" id="{10BD83AE-5A3E-6D50-D80C-E0E4FBF96DE4}"/>
              </a:ext>
            </a:extLst>
          </p:cNvPr>
          <p:cNvSpPr txBox="1"/>
          <p:nvPr/>
        </p:nvSpPr>
        <p:spPr>
          <a:xfrm>
            <a:off x="966507" y="378198"/>
            <a:ext cx="34458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latin typeface="Calibri"/>
              <a:cs typeface="Calibri"/>
            </a:endParaRPr>
          </a:p>
        </p:txBody>
      </p:sp>
    </p:spTree>
    <p:extLst>
      <p:ext uri="{BB962C8B-B14F-4D97-AF65-F5344CB8AC3E}">
        <p14:creationId xmlns:p14="http://schemas.microsoft.com/office/powerpoint/2010/main" xmlns="" val="140727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xmlns="" id="{EBDD1931-9E86-4402-9A68-33A2D9EF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1" name="Rectangle 10">
            <a:extLst>
              <a:ext uri="{FF2B5EF4-FFF2-40B4-BE49-F238E27FC236}">
                <a16:creationId xmlns:a16="http://schemas.microsoft.com/office/drawing/2014/main" xmlns="" id="{7B831B6F-405A-4B47-B9BB-5CA88F2858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ext&#10;&#10;Description automatically generated">
            <a:extLst>
              <a:ext uri="{FF2B5EF4-FFF2-40B4-BE49-F238E27FC236}">
                <a16:creationId xmlns:a16="http://schemas.microsoft.com/office/drawing/2014/main" xmlns="" id="{F9439FF2-3091-EEEE-D228-7703A9C04512}"/>
              </a:ext>
            </a:extLst>
          </p:cNvPr>
          <p:cNvPicPr>
            <a:picLocks noChangeAspect="1"/>
          </p:cNvPicPr>
          <p:nvPr/>
        </p:nvPicPr>
        <p:blipFill>
          <a:blip r:embed="rId2"/>
          <a:stretch>
            <a:fillRect/>
          </a:stretch>
        </p:blipFill>
        <p:spPr>
          <a:xfrm>
            <a:off x="1020845" y="-1"/>
            <a:ext cx="3426502" cy="6858001"/>
          </a:xfrm>
          <a:prstGeom prst="rect">
            <a:avLst/>
          </a:prstGeom>
        </p:spPr>
      </p:pic>
      <p:sp>
        <p:nvSpPr>
          <p:cNvPr id="13" name="Freeform: Shape 12">
            <a:extLst>
              <a:ext uri="{FF2B5EF4-FFF2-40B4-BE49-F238E27FC236}">
                <a16:creationId xmlns:a16="http://schemas.microsoft.com/office/drawing/2014/main" xmlns="" id="{15109354-9C5D-4F8C-B0E6-D1043C7BF2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DE5B81"/>
          </a:solidFill>
          <a:ln w="6857" cap="flat">
            <a:noFill/>
            <a:prstDash val="solid"/>
            <a:miter/>
          </a:ln>
        </p:spPr>
        <p:txBody>
          <a:bodyPr wrap="square" rtlCol="0" anchor="ctr">
            <a:noAutofit/>
          </a:bodyPr>
          <a:lstStyle/>
          <a:p>
            <a:endParaRPr lang="en-US" dirty="0"/>
          </a:p>
        </p:txBody>
      </p:sp>
      <p:sp>
        <p:nvSpPr>
          <p:cNvPr id="2" name="TextBox 1">
            <a:extLst>
              <a:ext uri="{FF2B5EF4-FFF2-40B4-BE49-F238E27FC236}">
                <a16:creationId xmlns:a16="http://schemas.microsoft.com/office/drawing/2014/main" xmlns="" id="{688F535C-4818-4F54-1319-D78838061D07}"/>
              </a:ext>
            </a:extLst>
          </p:cNvPr>
          <p:cNvSpPr txBox="1"/>
          <p:nvPr/>
        </p:nvSpPr>
        <p:spPr>
          <a:xfrm>
            <a:off x="5759354" y="638089"/>
            <a:ext cx="5337270" cy="147680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800" dirty="0">
                <a:solidFill>
                  <a:srgbClr val="FFFFFF"/>
                </a:solidFill>
                <a:latin typeface="+mj-lt"/>
                <a:ea typeface="+mj-ea"/>
                <a:cs typeface="+mj-cs"/>
              </a:rPr>
              <a:t>Importance of Fuel Efficiency</a:t>
            </a:r>
          </a:p>
        </p:txBody>
      </p:sp>
      <p:sp>
        <p:nvSpPr>
          <p:cNvPr id="15" name="Rectangle 6">
            <a:extLst>
              <a:ext uri="{FF2B5EF4-FFF2-40B4-BE49-F238E27FC236}">
                <a16:creationId xmlns:a16="http://schemas.microsoft.com/office/drawing/2014/main" xmlns="" id="{3CE8AF5E-D374-4CF1-90CC-35CF73B81C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B222C5C3-2985-06D0-FC4B-0EE1A6C21AC2}"/>
              </a:ext>
            </a:extLst>
          </p:cNvPr>
          <p:cNvSpPr txBox="1"/>
          <p:nvPr/>
        </p:nvSpPr>
        <p:spPr>
          <a:xfrm>
            <a:off x="5759354" y="2664886"/>
            <a:ext cx="5461095" cy="355078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2400" dirty="0">
                <a:solidFill>
                  <a:srgbClr val="FFFFFF"/>
                </a:solidFill>
                <a:latin typeface="Calibri"/>
                <a:cs typeface="Calibri"/>
              </a:rPr>
              <a:t>Vehicles</a:t>
            </a:r>
            <a:r>
              <a:rPr lang="en-US" dirty="0">
                <a:solidFill>
                  <a:srgbClr val="FFFFFF"/>
                </a:solidFill>
              </a:rPr>
              <a:t> </a:t>
            </a:r>
            <a:r>
              <a:rPr lang="en-US" sz="2400" dirty="0">
                <a:solidFill>
                  <a:srgbClr val="FFFFFF"/>
                </a:solidFill>
                <a:latin typeface="Calibri"/>
                <a:cs typeface="Calibri"/>
              </a:rPr>
              <a:t>with</a:t>
            </a:r>
            <a:r>
              <a:rPr lang="en-US" dirty="0">
                <a:solidFill>
                  <a:srgbClr val="FFFFFF"/>
                </a:solidFill>
              </a:rPr>
              <a:t> </a:t>
            </a:r>
            <a:r>
              <a:rPr lang="en-US" sz="2400" dirty="0">
                <a:solidFill>
                  <a:srgbClr val="FFFFFF"/>
                </a:solidFill>
                <a:latin typeface="Calibri"/>
                <a:cs typeface="Calibri"/>
              </a:rPr>
              <a:t>better</a:t>
            </a:r>
            <a:r>
              <a:rPr lang="en-US" dirty="0">
                <a:solidFill>
                  <a:srgbClr val="FFFFFF"/>
                </a:solidFill>
              </a:rPr>
              <a:t> </a:t>
            </a:r>
            <a:r>
              <a:rPr lang="en-US" sz="2400" dirty="0">
                <a:solidFill>
                  <a:srgbClr val="FFFFFF"/>
                </a:solidFill>
                <a:latin typeface="Calibri"/>
                <a:cs typeface="Calibri"/>
              </a:rPr>
              <a:t>fuel</a:t>
            </a:r>
            <a:r>
              <a:rPr lang="en-US" dirty="0">
                <a:solidFill>
                  <a:srgbClr val="FFFFFF"/>
                </a:solidFill>
              </a:rPr>
              <a:t> </a:t>
            </a:r>
            <a:r>
              <a:rPr lang="en-US" sz="2400" dirty="0">
                <a:solidFill>
                  <a:srgbClr val="FFFFFF"/>
                </a:solidFill>
                <a:latin typeface="Calibri"/>
                <a:cs typeface="Calibri"/>
              </a:rPr>
              <a:t>efficiency</a:t>
            </a:r>
            <a:r>
              <a:rPr lang="en-US" dirty="0">
                <a:solidFill>
                  <a:srgbClr val="FFFFFF"/>
                </a:solidFill>
              </a:rPr>
              <a:t> </a:t>
            </a:r>
            <a:r>
              <a:rPr lang="en-US" sz="2400" dirty="0">
                <a:solidFill>
                  <a:srgbClr val="FFFFFF"/>
                </a:solidFill>
                <a:latin typeface="Calibri"/>
                <a:cs typeface="Calibri"/>
              </a:rPr>
              <a:t>tend</a:t>
            </a:r>
            <a:r>
              <a:rPr lang="en-US" dirty="0">
                <a:solidFill>
                  <a:srgbClr val="FFFFFF"/>
                </a:solidFill>
              </a:rPr>
              <a:t> </a:t>
            </a:r>
            <a:r>
              <a:rPr lang="en-US" sz="2400" dirty="0">
                <a:solidFill>
                  <a:srgbClr val="FFFFFF"/>
                </a:solidFill>
                <a:latin typeface="Calibri"/>
                <a:cs typeface="Calibri"/>
              </a:rPr>
              <a:t>to</a:t>
            </a:r>
            <a:r>
              <a:rPr lang="en-US" dirty="0">
                <a:solidFill>
                  <a:srgbClr val="FFFFFF"/>
                </a:solidFill>
              </a:rPr>
              <a:t> </a:t>
            </a:r>
            <a:r>
              <a:rPr lang="en-US" sz="2400" dirty="0">
                <a:solidFill>
                  <a:srgbClr val="FFFFFF"/>
                </a:solidFill>
                <a:latin typeface="Calibri"/>
                <a:cs typeface="Calibri"/>
              </a:rPr>
              <a:t>consume</a:t>
            </a:r>
            <a:r>
              <a:rPr lang="en-US" dirty="0">
                <a:solidFill>
                  <a:srgbClr val="FFFFFF"/>
                </a:solidFill>
              </a:rPr>
              <a:t> </a:t>
            </a:r>
            <a:r>
              <a:rPr lang="en-US" sz="2400" dirty="0">
                <a:solidFill>
                  <a:srgbClr val="FFFFFF"/>
                </a:solidFill>
                <a:latin typeface="Calibri"/>
                <a:cs typeface="Calibri"/>
              </a:rPr>
              <a:t>less</a:t>
            </a:r>
            <a:r>
              <a:rPr lang="en-US" dirty="0">
                <a:solidFill>
                  <a:srgbClr val="FFFFFF"/>
                </a:solidFill>
              </a:rPr>
              <a:t> </a:t>
            </a:r>
            <a:r>
              <a:rPr lang="en-US" sz="2400" dirty="0">
                <a:solidFill>
                  <a:srgbClr val="FFFFFF"/>
                </a:solidFill>
                <a:latin typeface="Calibri"/>
                <a:cs typeface="Calibri"/>
              </a:rPr>
              <a:t>fuel</a:t>
            </a:r>
            <a:r>
              <a:rPr lang="en-US" dirty="0">
                <a:solidFill>
                  <a:srgbClr val="FFFFFF"/>
                </a:solidFill>
              </a:rPr>
              <a:t> </a:t>
            </a:r>
            <a:r>
              <a:rPr lang="en-US" sz="2400" dirty="0">
                <a:solidFill>
                  <a:srgbClr val="FFFFFF"/>
                </a:solidFill>
                <a:latin typeface="Calibri"/>
                <a:cs typeface="Calibri"/>
              </a:rPr>
              <a:t>to</a:t>
            </a:r>
            <a:r>
              <a:rPr lang="en-US" dirty="0">
                <a:solidFill>
                  <a:srgbClr val="FFFFFF"/>
                </a:solidFill>
              </a:rPr>
              <a:t> </a:t>
            </a:r>
            <a:r>
              <a:rPr lang="en-US" sz="2400" dirty="0">
                <a:solidFill>
                  <a:srgbClr val="FFFFFF"/>
                </a:solidFill>
                <a:latin typeface="Calibri"/>
                <a:cs typeface="Calibri"/>
              </a:rPr>
              <a:t>carry</a:t>
            </a:r>
            <a:r>
              <a:rPr lang="en-US" dirty="0">
                <a:solidFill>
                  <a:srgbClr val="FFFFFF"/>
                </a:solidFill>
              </a:rPr>
              <a:t> </a:t>
            </a:r>
            <a:r>
              <a:rPr lang="en-US" sz="2400" dirty="0">
                <a:solidFill>
                  <a:srgbClr val="FFFFFF"/>
                </a:solidFill>
                <a:latin typeface="Calibri"/>
                <a:cs typeface="Calibri"/>
              </a:rPr>
              <a:t>out</a:t>
            </a:r>
            <a:r>
              <a:rPr lang="en-US" dirty="0">
                <a:solidFill>
                  <a:srgbClr val="FFFFFF"/>
                </a:solidFill>
              </a:rPr>
              <a:t> </a:t>
            </a:r>
            <a:r>
              <a:rPr lang="en-US" sz="2400" dirty="0">
                <a:solidFill>
                  <a:srgbClr val="FFFFFF"/>
                </a:solidFill>
                <a:latin typeface="Calibri"/>
                <a:cs typeface="Calibri"/>
              </a:rPr>
              <a:t>the</a:t>
            </a:r>
            <a:r>
              <a:rPr lang="en-US" dirty="0">
                <a:solidFill>
                  <a:srgbClr val="FFFFFF"/>
                </a:solidFill>
              </a:rPr>
              <a:t> </a:t>
            </a:r>
            <a:r>
              <a:rPr lang="en-US" sz="2400" dirty="0">
                <a:solidFill>
                  <a:srgbClr val="FFFFFF"/>
                </a:solidFill>
                <a:latin typeface="Calibri"/>
                <a:cs typeface="Calibri"/>
              </a:rPr>
              <a:t>same</a:t>
            </a:r>
            <a:r>
              <a:rPr lang="en-US" dirty="0">
                <a:solidFill>
                  <a:srgbClr val="FFFFFF"/>
                </a:solidFill>
              </a:rPr>
              <a:t> </a:t>
            </a:r>
            <a:r>
              <a:rPr lang="en-US" sz="2400" dirty="0">
                <a:solidFill>
                  <a:srgbClr val="FFFFFF"/>
                </a:solidFill>
                <a:latin typeface="Calibri"/>
                <a:cs typeface="Calibri"/>
              </a:rPr>
              <a:t>task.</a:t>
            </a:r>
          </a:p>
          <a:p>
            <a:pPr indent="-228600" defTabSz="914400">
              <a:lnSpc>
                <a:spcPct val="110000"/>
              </a:lnSpc>
              <a:spcAft>
                <a:spcPts val="600"/>
              </a:spcAft>
              <a:buFont typeface="Arial" panose="020B0604020202020204" pitchFamily="34" charset="0"/>
              <a:buChar char="•"/>
            </a:pPr>
            <a:r>
              <a:rPr lang="en-US" dirty="0">
                <a:solidFill>
                  <a:srgbClr val="FFFFFF"/>
                </a:solidFill>
              </a:rPr>
              <a:t> </a:t>
            </a:r>
            <a:r>
              <a:rPr lang="en-US" sz="2400" dirty="0">
                <a:solidFill>
                  <a:srgbClr val="FFFFFF"/>
                </a:solidFill>
                <a:latin typeface="Calibri"/>
                <a:cs typeface="Calibri"/>
              </a:rPr>
              <a:t>Therefore</a:t>
            </a:r>
            <a:r>
              <a:rPr lang="en-US" dirty="0">
                <a:solidFill>
                  <a:srgbClr val="FFFFFF"/>
                </a:solidFill>
              </a:rPr>
              <a:t>, </a:t>
            </a:r>
            <a:r>
              <a:rPr lang="en-US" sz="2400" dirty="0">
                <a:solidFill>
                  <a:srgbClr val="FFFFFF"/>
                </a:solidFill>
                <a:latin typeface="Calibri"/>
                <a:cs typeface="Calibri"/>
              </a:rPr>
              <a:t>reducing</a:t>
            </a:r>
            <a:r>
              <a:rPr lang="en-US" dirty="0">
                <a:solidFill>
                  <a:srgbClr val="FFFFFF"/>
                </a:solidFill>
              </a:rPr>
              <a:t> </a:t>
            </a:r>
            <a:r>
              <a:rPr lang="en-US" sz="2400" dirty="0">
                <a:solidFill>
                  <a:srgbClr val="FFFFFF"/>
                </a:solidFill>
                <a:latin typeface="Calibri"/>
                <a:cs typeface="Calibri"/>
              </a:rPr>
              <a:t>wasted</a:t>
            </a:r>
            <a:r>
              <a:rPr lang="en-US" dirty="0">
                <a:solidFill>
                  <a:srgbClr val="FFFFFF"/>
                </a:solidFill>
              </a:rPr>
              <a:t> </a:t>
            </a:r>
            <a:r>
              <a:rPr lang="en-US" sz="2400" dirty="0">
                <a:solidFill>
                  <a:srgbClr val="FFFFFF"/>
                </a:solidFill>
                <a:latin typeface="Calibri"/>
                <a:cs typeface="Calibri"/>
              </a:rPr>
              <a:t>fuel</a:t>
            </a:r>
            <a:r>
              <a:rPr lang="en-US" dirty="0">
                <a:solidFill>
                  <a:srgbClr val="FFFFFF"/>
                </a:solidFill>
              </a:rPr>
              <a:t>. </a:t>
            </a:r>
            <a:r>
              <a:rPr lang="en-US" sz="2400" dirty="0">
                <a:solidFill>
                  <a:srgbClr val="FFFFFF"/>
                </a:solidFill>
                <a:latin typeface="Calibri"/>
                <a:cs typeface="Calibri"/>
              </a:rPr>
              <a:t>Choosing</a:t>
            </a:r>
            <a:r>
              <a:rPr lang="en-US" dirty="0">
                <a:solidFill>
                  <a:srgbClr val="FFFFFF"/>
                </a:solidFill>
              </a:rPr>
              <a:t> </a:t>
            </a:r>
            <a:r>
              <a:rPr lang="en-US" sz="2400" dirty="0">
                <a:solidFill>
                  <a:srgbClr val="FFFFFF"/>
                </a:solidFill>
                <a:latin typeface="Calibri"/>
                <a:cs typeface="Calibri"/>
              </a:rPr>
              <a:t>a</a:t>
            </a:r>
            <a:r>
              <a:rPr lang="en-US" dirty="0">
                <a:solidFill>
                  <a:srgbClr val="FFFFFF"/>
                </a:solidFill>
              </a:rPr>
              <a:t> </a:t>
            </a:r>
            <a:r>
              <a:rPr lang="en-US" sz="2400" dirty="0">
                <a:solidFill>
                  <a:srgbClr val="FFFFFF"/>
                </a:solidFill>
                <a:latin typeface="Calibri"/>
                <a:cs typeface="Calibri"/>
              </a:rPr>
              <a:t>fuel-efficient vehicle</a:t>
            </a:r>
            <a:r>
              <a:rPr lang="en-US" dirty="0">
                <a:solidFill>
                  <a:srgbClr val="FFFFFF"/>
                </a:solidFill>
              </a:rPr>
              <a:t> </a:t>
            </a:r>
            <a:r>
              <a:rPr lang="en-US" sz="2400" dirty="0">
                <a:solidFill>
                  <a:srgbClr val="FFFFFF"/>
                </a:solidFill>
                <a:latin typeface="Calibri"/>
                <a:cs typeface="Calibri"/>
              </a:rPr>
              <a:t>can</a:t>
            </a:r>
            <a:r>
              <a:rPr lang="en-US" dirty="0">
                <a:solidFill>
                  <a:srgbClr val="FFFFFF"/>
                </a:solidFill>
              </a:rPr>
              <a:t> </a:t>
            </a:r>
            <a:r>
              <a:rPr lang="en-US" sz="2400" dirty="0">
                <a:solidFill>
                  <a:srgbClr val="FFFFFF"/>
                </a:solidFill>
                <a:latin typeface="Calibri"/>
                <a:cs typeface="Calibri"/>
              </a:rPr>
              <a:t>bring</a:t>
            </a:r>
            <a:r>
              <a:rPr lang="en-US" dirty="0">
                <a:solidFill>
                  <a:srgbClr val="FFFFFF"/>
                </a:solidFill>
              </a:rPr>
              <a:t> </a:t>
            </a:r>
            <a:r>
              <a:rPr lang="en-US" sz="2400" dirty="0">
                <a:solidFill>
                  <a:srgbClr val="FFFFFF"/>
                </a:solidFill>
                <a:latin typeface="Calibri"/>
                <a:cs typeface="Calibri"/>
              </a:rPr>
              <a:t>a</a:t>
            </a:r>
            <a:r>
              <a:rPr lang="en-US" dirty="0">
                <a:solidFill>
                  <a:srgbClr val="FFFFFF"/>
                </a:solidFill>
              </a:rPr>
              <a:t> </a:t>
            </a:r>
            <a:r>
              <a:rPr lang="en-US" sz="2400" dirty="0">
                <a:solidFill>
                  <a:srgbClr val="FFFFFF"/>
                </a:solidFill>
                <a:latin typeface="Calibri"/>
                <a:cs typeface="Calibri"/>
              </a:rPr>
              <a:t>wide range of advantages: saving fuel costs, reducing carbon footprint, cutting our dependence on oil.</a:t>
            </a:r>
            <a:endParaRPr lang="en-US" dirty="0">
              <a:solidFill>
                <a:srgbClr val="FFFFFF"/>
              </a:solidFill>
            </a:endParaRPr>
          </a:p>
        </p:txBody>
      </p:sp>
      <mc:AlternateContent xmlns:mc="http://schemas.openxmlformats.org/markup-compatibility/2006">
        <mc:Choice xmlns:p14="http://schemas.microsoft.com/office/powerpoint/2010/main" xmlns="" Requires="p14">
          <p:contentPart p14:bwMode="auto" r:id="rId3">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17" name="Ink 16">
                <a:extLst>
                  <a:ext uri="{FF2B5EF4-FFF2-40B4-BE49-F238E27FC236}">
                    <a16:creationId xmlns:a16="http://schemas.microsoft.com/office/drawing/2014/main" xmlns="" xmlns:p14="http://schemas.microsoft.com/office/powerpoint/2010/main" id="{070477C5-0410-4E4F-97A1-F84C2465C187}"/>
                  </a:ext>
                  <a:ext uri="{C183D7F6-B498-43B3-948B-1728B52AA6E4}">
                    <adec:decorative xmlns:adec="http://schemas.microsoft.com/office/drawing/2017/decorative" xmlns="" xmlns:p14="http://schemas.microsoft.com/office/powerpoint/2010/main"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xmlns="" val="26505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6">
            <a:extLst>
              <a:ext uri="{FF2B5EF4-FFF2-40B4-BE49-F238E27FC236}">
                <a16:creationId xmlns:a16="http://schemas.microsoft.com/office/drawing/2014/main" xmlns="" id="{2D2B266D-3625-4584-A5C3-7D3F672CFF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3" descr="Table&#10;&#10;Description automatically generated">
            <a:extLst>
              <a:ext uri="{FF2B5EF4-FFF2-40B4-BE49-F238E27FC236}">
                <a16:creationId xmlns:a16="http://schemas.microsoft.com/office/drawing/2014/main" xmlns="" id="{8775131A-6D29-5718-F47D-CD9F59365C6B}"/>
              </a:ext>
            </a:extLst>
          </p:cNvPr>
          <p:cNvPicPr>
            <a:picLocks noChangeAspect="1"/>
          </p:cNvPicPr>
          <p:nvPr/>
        </p:nvPicPr>
        <p:blipFill>
          <a:blip r:embed="rId2"/>
          <a:stretch>
            <a:fillRect/>
          </a:stretch>
        </p:blipFill>
        <p:spPr>
          <a:xfrm>
            <a:off x="197225" y="343258"/>
            <a:ext cx="11797551" cy="6182687"/>
          </a:xfrm>
          <a:prstGeom prst="rect">
            <a:avLst/>
          </a:prstGeom>
        </p:spPr>
      </p:pic>
    </p:spTree>
    <p:extLst>
      <p:ext uri="{BB962C8B-B14F-4D97-AF65-F5344CB8AC3E}">
        <p14:creationId xmlns:p14="http://schemas.microsoft.com/office/powerpoint/2010/main" xmlns="" val="29042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0BF2C45-A8AC-6118-6DCA-D68F5019D068}"/>
              </a:ext>
            </a:extLst>
          </p:cNvPr>
          <p:cNvSpPr txBox="1"/>
          <p:nvPr/>
        </p:nvSpPr>
        <p:spPr>
          <a:xfrm>
            <a:off x="770403" y="378198"/>
            <a:ext cx="5992137" cy="707886"/>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Calibri"/>
                <a:cs typeface="Calibri"/>
              </a:rPr>
              <a:t>CLASSIFICATION OF HYBRID </a:t>
            </a:r>
          </a:p>
        </p:txBody>
      </p:sp>
      <p:sp>
        <p:nvSpPr>
          <p:cNvPr id="4" name="Arrow: Right 3">
            <a:extLst>
              <a:ext uri="{FF2B5EF4-FFF2-40B4-BE49-F238E27FC236}">
                <a16:creationId xmlns:a16="http://schemas.microsoft.com/office/drawing/2014/main" xmlns="" id="{6E22A3B4-44F0-E895-2A9D-F549C500F865}"/>
              </a:ext>
            </a:extLst>
          </p:cNvPr>
          <p:cNvSpPr/>
          <p:nvPr/>
        </p:nvSpPr>
        <p:spPr>
          <a:xfrm>
            <a:off x="462243" y="1610845"/>
            <a:ext cx="89647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917AFEB5-FEE4-3295-6D0A-2F0A410F7B90}"/>
              </a:ext>
            </a:extLst>
          </p:cNvPr>
          <p:cNvSpPr txBox="1"/>
          <p:nvPr/>
        </p:nvSpPr>
        <p:spPr>
          <a:xfrm>
            <a:off x="1456765" y="1526801"/>
            <a:ext cx="41097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Parallel hybrids</a:t>
            </a:r>
            <a:endParaRPr lang="en-US" sz="2400" dirty="0">
              <a:latin typeface="Calibri"/>
              <a:cs typeface="Calibri"/>
            </a:endParaRPr>
          </a:p>
        </p:txBody>
      </p:sp>
      <p:sp>
        <p:nvSpPr>
          <p:cNvPr id="7" name="Arrow: Right 6">
            <a:extLst>
              <a:ext uri="{FF2B5EF4-FFF2-40B4-BE49-F238E27FC236}">
                <a16:creationId xmlns:a16="http://schemas.microsoft.com/office/drawing/2014/main" xmlns="" id="{21018F7D-5327-67A1-5A8A-FF987BDCF72F}"/>
              </a:ext>
            </a:extLst>
          </p:cNvPr>
          <p:cNvSpPr/>
          <p:nvPr/>
        </p:nvSpPr>
        <p:spPr>
          <a:xfrm>
            <a:off x="456640" y="2616574"/>
            <a:ext cx="896469" cy="380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xmlns="" id="{E17C876A-A07B-69CA-8BC4-3D86AFF7DD2A}"/>
              </a:ext>
            </a:extLst>
          </p:cNvPr>
          <p:cNvSpPr txBox="1"/>
          <p:nvPr/>
        </p:nvSpPr>
        <p:spPr>
          <a:xfrm>
            <a:off x="1453964" y="2535330"/>
            <a:ext cx="24092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Series hybrids</a:t>
            </a:r>
            <a:endParaRPr lang="en-US" dirty="0"/>
          </a:p>
        </p:txBody>
      </p:sp>
      <p:sp>
        <p:nvSpPr>
          <p:cNvPr id="9" name="Arrow: Right 8">
            <a:extLst>
              <a:ext uri="{FF2B5EF4-FFF2-40B4-BE49-F238E27FC236}">
                <a16:creationId xmlns:a16="http://schemas.microsoft.com/office/drawing/2014/main" xmlns="" id="{632DD550-8F16-78D6-AD41-665E95DF9A36}"/>
              </a:ext>
            </a:extLst>
          </p:cNvPr>
          <p:cNvSpPr/>
          <p:nvPr/>
        </p:nvSpPr>
        <p:spPr>
          <a:xfrm>
            <a:off x="467845" y="3529852"/>
            <a:ext cx="89647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xmlns="" id="{0FD7721A-DCC9-1B71-ECB1-A7341E86E82C}"/>
              </a:ext>
            </a:extLst>
          </p:cNvPr>
          <p:cNvSpPr txBox="1"/>
          <p:nvPr/>
        </p:nvSpPr>
        <p:spPr>
          <a:xfrm>
            <a:off x="1453963" y="3459816"/>
            <a:ext cx="29583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Plug-in hybrids</a:t>
            </a:r>
          </a:p>
        </p:txBody>
      </p:sp>
      <p:sp>
        <p:nvSpPr>
          <p:cNvPr id="11" name="Arrow: Right 10">
            <a:extLst>
              <a:ext uri="{FF2B5EF4-FFF2-40B4-BE49-F238E27FC236}">
                <a16:creationId xmlns:a16="http://schemas.microsoft.com/office/drawing/2014/main" xmlns="" id="{E49F5E79-8331-B58C-7FBC-34E94B2EAA26}"/>
              </a:ext>
            </a:extLst>
          </p:cNvPr>
          <p:cNvSpPr/>
          <p:nvPr/>
        </p:nvSpPr>
        <p:spPr>
          <a:xfrm>
            <a:off x="462242" y="4515970"/>
            <a:ext cx="896469" cy="3697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xmlns="" id="{5B689CBB-939C-8912-944A-3C53F83B2793}"/>
              </a:ext>
            </a:extLst>
          </p:cNvPr>
          <p:cNvSpPr txBox="1"/>
          <p:nvPr/>
        </p:nvSpPr>
        <p:spPr>
          <a:xfrm>
            <a:off x="1563220" y="4440329"/>
            <a:ext cx="20618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cs typeface="Calibri"/>
              </a:rPr>
              <a:t>Mild hybrids</a:t>
            </a:r>
          </a:p>
        </p:txBody>
      </p:sp>
    </p:spTree>
    <p:extLst>
      <p:ext uri="{BB962C8B-B14F-4D97-AF65-F5344CB8AC3E}">
        <p14:creationId xmlns:p14="http://schemas.microsoft.com/office/powerpoint/2010/main" xmlns="" val="425882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xmlns="" id="{EBDD1931-9E86-4402-9A68-33A2D9EF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9" name="Rectangle 11">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xmlns="" id="{92E6EFF2-BB17-A13F-7C2E-6ED2E2085388}"/>
              </a:ext>
            </a:extLst>
          </p:cNvPr>
          <p:cNvSpPr txBox="1"/>
          <p:nvPr/>
        </p:nvSpPr>
        <p:spPr>
          <a:xfrm>
            <a:off x="674743" y="813653"/>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a:bodyPr>
          <a:lstStyle/>
          <a:p>
            <a:pPr defTabSz="914400">
              <a:spcBef>
                <a:spcPct val="0"/>
              </a:spcBef>
              <a:spcAft>
                <a:spcPts val="600"/>
              </a:spcAft>
            </a:pPr>
            <a:r>
              <a:rPr lang="en-US" sz="5400" dirty="0">
                <a:latin typeface="+mj-lt"/>
                <a:ea typeface="+mj-ea"/>
                <a:cs typeface="+mj-cs"/>
              </a:rPr>
              <a:t>PARALLEL HYBRIDS</a:t>
            </a:r>
          </a:p>
        </p:txBody>
      </p:sp>
      <p:sp>
        <p:nvSpPr>
          <p:cNvPr id="20" name="Rectangle 6">
            <a:extLst>
              <a:ext uri="{FF2B5EF4-FFF2-40B4-BE49-F238E27FC236}">
                <a16:creationId xmlns:a16="http://schemas.microsoft.com/office/drawing/2014/main" xmlns="" id="{3CE8AF5E-D374-4CF1-90CC-35CF73B81C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242733B9-30BB-576B-6222-EE5BB0FC09F3}"/>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indent="-228600" defTabSz="914400">
              <a:lnSpc>
                <a:spcPct val="110000"/>
              </a:lnSpc>
              <a:spcAft>
                <a:spcPts val="600"/>
              </a:spcAft>
              <a:buFont typeface="Arial" panose="020B0604020202020204" pitchFamily="34" charset="0"/>
              <a:buChar char="•"/>
            </a:pPr>
            <a:r>
              <a:rPr lang="en-US" sz="2000" dirty="0">
                <a:latin typeface="Calibri"/>
                <a:cs typeface="Calibri"/>
              </a:rPr>
              <a:t>These are the most common type of hybrid in which an electric motor and gasoline engine are connected in common transmission that blends the two power sources.</a:t>
            </a:r>
          </a:p>
          <a:p>
            <a:pPr indent="-228600" defTabSz="914400">
              <a:lnSpc>
                <a:spcPct val="110000"/>
              </a:lnSpc>
              <a:spcAft>
                <a:spcPts val="600"/>
              </a:spcAft>
              <a:buFont typeface="Arial" panose="020B0604020202020204" pitchFamily="34" charset="0"/>
              <a:buChar char="•"/>
            </a:pPr>
            <a:r>
              <a:rPr lang="en-US" sz="2000" dirty="0">
                <a:latin typeface="Calibri"/>
                <a:cs typeface="Calibri"/>
              </a:rPr>
              <a:t>The vehicles are powered either directly by a gas engine ,by an electric motor alone, combination of both. </a:t>
            </a:r>
          </a:p>
        </p:txBody>
      </p:sp>
      <mc:AlternateContent xmlns:mc="http://schemas.openxmlformats.org/markup-compatibility/2006">
        <mc:Choice xmlns:p14="http://schemas.microsoft.com/office/powerpoint/2010/main" xmlns="" Requires="p14">
          <p:contentPart p14:bwMode="auto" r:id="rId2">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6" name="Ink 15">
                <a:extLst>
                  <a:ext uri="{FF2B5EF4-FFF2-40B4-BE49-F238E27FC236}">
                    <a16:creationId xmlns:a16="http://schemas.microsoft.com/office/drawing/2014/main" xmlns="" xmlns:p14="http://schemas.microsoft.com/office/powerpoint/2010/main" id="{070477C5-0410-4E4F-97A1-F84C2465C187}"/>
                  </a:ext>
                  <a:ext uri="{C183D7F6-B498-43B3-948B-1728B52AA6E4}">
                    <adec:decorative xmlns:adec="http://schemas.microsoft.com/office/drawing/2017/decorative" xmlns="" xmlns:p14="http://schemas.microsoft.com/office/powerpoint/2010/main"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5" descr="Diagram&#10;&#10;Description automatically generated">
            <a:extLst>
              <a:ext uri="{FF2B5EF4-FFF2-40B4-BE49-F238E27FC236}">
                <a16:creationId xmlns:a16="http://schemas.microsoft.com/office/drawing/2014/main" xmlns="" id="{12551CFB-363A-7FD2-9C14-629A5D49E69A}"/>
              </a:ext>
            </a:extLst>
          </p:cNvPr>
          <p:cNvPicPr>
            <a:picLocks noChangeAspect="1"/>
          </p:cNvPicPr>
          <p:nvPr/>
        </p:nvPicPr>
        <p:blipFill>
          <a:blip r:embed="rId4"/>
          <a:stretch>
            <a:fillRect/>
          </a:stretch>
        </p:blipFill>
        <p:spPr>
          <a:xfrm>
            <a:off x="4654296" y="1224541"/>
            <a:ext cx="6903720" cy="4408917"/>
          </a:xfrm>
          <a:prstGeom prst="rect">
            <a:avLst/>
          </a:prstGeom>
        </p:spPr>
      </p:pic>
      <p:sp>
        <p:nvSpPr>
          <p:cNvPr id="3" name="TextBox 2">
            <a:extLst>
              <a:ext uri="{FF2B5EF4-FFF2-40B4-BE49-F238E27FC236}">
                <a16:creationId xmlns:a16="http://schemas.microsoft.com/office/drawing/2014/main" xmlns="" id="{D4859D32-A983-3B54-6F4B-36757762BE67}"/>
              </a:ext>
            </a:extLst>
          </p:cNvPr>
          <p:cNvSpPr txBox="1"/>
          <p:nvPr/>
        </p:nvSpPr>
        <p:spPr>
          <a:xfrm>
            <a:off x="748939" y="508329"/>
            <a:ext cx="7620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xmlns="" val="284409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xmlns="" id="{EBDD1931-9E86-4402-9A68-33A2D9EFB1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3" name="Rectangle 12">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DB06BECD-9387-F9B0-80CA-44B61FAD78DA}"/>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defTabSz="914400">
              <a:spcBef>
                <a:spcPct val="0"/>
              </a:spcBef>
              <a:spcAft>
                <a:spcPts val="600"/>
              </a:spcAft>
            </a:pPr>
            <a:r>
              <a:rPr lang="en-US" sz="5400" dirty="0">
                <a:latin typeface="+mj-lt"/>
                <a:ea typeface="+mj-ea"/>
                <a:cs typeface="+mj-cs"/>
              </a:rPr>
              <a:t>SERIES HYBRID</a:t>
            </a:r>
          </a:p>
        </p:txBody>
      </p:sp>
      <p:sp>
        <p:nvSpPr>
          <p:cNvPr id="15" name="Rectangle 6">
            <a:extLst>
              <a:ext uri="{FF2B5EF4-FFF2-40B4-BE49-F238E27FC236}">
                <a16:creationId xmlns:a16="http://schemas.microsoft.com/office/drawing/2014/main" xmlns="" id="{3CE8AF5E-D374-4CF1-90CC-35CF73B81C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DE5B81"/>
          </a:solidFill>
          <a:ln w="38100" cap="rnd">
            <a:solidFill>
              <a:srgbClr val="DE5B8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396A785A-5EC5-7708-21B3-E8326D35B77B}"/>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2400" dirty="0">
                <a:latin typeface="Calibri"/>
                <a:cs typeface="Calibri"/>
              </a:rPr>
              <a:t>A gasoline engine is not connected to the wheels and only used to produce electricity for a generator that recharges the battery in the design .An electric motor serves to provide all the propulsion.</a:t>
            </a:r>
          </a:p>
        </p:txBody>
      </p:sp>
      <mc:AlternateContent xmlns:mc="http://schemas.openxmlformats.org/markup-compatibility/2006">
        <mc:Choice xmlns:p14="http://schemas.microsoft.com/office/powerpoint/2010/main" xmlns="" Requires="p14">
          <p:contentPart p14:bwMode="auto" r:id="rId2">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7" name="Ink 16">
                <a:extLst>
                  <a:ext uri="{FF2B5EF4-FFF2-40B4-BE49-F238E27FC236}">
                    <a16:creationId xmlns:a16="http://schemas.microsoft.com/office/drawing/2014/main" xmlns="" xmlns:p14="http://schemas.microsoft.com/office/powerpoint/2010/main" id="{070477C5-0410-4E4F-97A1-F84C2465C187}"/>
                  </a:ext>
                  <a:ext uri="{C183D7F6-B498-43B3-948B-1728B52AA6E4}">
                    <adec:decorative xmlns:adec="http://schemas.microsoft.com/office/drawing/2017/decorative" xmlns="" xmlns:p14="http://schemas.microsoft.com/office/powerpoint/2010/main"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 name="Picture 6" descr="Diagram&#10;&#10;Description automatically generated">
            <a:extLst>
              <a:ext uri="{FF2B5EF4-FFF2-40B4-BE49-F238E27FC236}">
                <a16:creationId xmlns:a16="http://schemas.microsoft.com/office/drawing/2014/main" xmlns="" id="{A7E47B78-6D2A-87CB-4864-58345004D045}"/>
              </a:ext>
            </a:extLst>
          </p:cNvPr>
          <p:cNvPicPr>
            <a:picLocks noChangeAspect="1"/>
          </p:cNvPicPr>
          <p:nvPr/>
        </p:nvPicPr>
        <p:blipFill>
          <a:blip r:embed="rId4"/>
          <a:stretch>
            <a:fillRect/>
          </a:stretch>
        </p:blipFill>
        <p:spPr>
          <a:xfrm>
            <a:off x="4654296" y="1368823"/>
            <a:ext cx="6903720" cy="4120354"/>
          </a:xfrm>
          <a:prstGeom prst="rect">
            <a:avLst/>
          </a:prstGeom>
        </p:spPr>
      </p:pic>
      <p:sp>
        <p:nvSpPr>
          <p:cNvPr id="4" name="TextBox 3">
            <a:extLst>
              <a:ext uri="{FF2B5EF4-FFF2-40B4-BE49-F238E27FC236}">
                <a16:creationId xmlns:a16="http://schemas.microsoft.com/office/drawing/2014/main" xmlns="" id="{8CC27525-1673-8033-32C7-D578B382A1EE}"/>
              </a:ext>
            </a:extLst>
          </p:cNvPr>
          <p:cNvSpPr txBox="1"/>
          <p:nvPr/>
        </p:nvSpPr>
        <p:spPr>
          <a:xfrm>
            <a:off x="1138051" y="212766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xmlns="" val="813493741"/>
      </p:ext>
    </p:extLst>
  </p:cSld>
  <p:clrMapOvr>
    <a:masterClrMapping/>
  </p:clrMapOvr>
</p:sld>
</file>

<file path=ppt/theme/theme1.xml><?xml version="1.0" encoding="utf-8"?>
<a:theme xmlns:a="http://schemas.openxmlformats.org/drawingml/2006/main" name="SketchyVTI">
  <a:themeElements>
    <a:clrScheme name="AnalogousFromLightSeed_2SEEDS">
      <a:dk1>
        <a:srgbClr val="000000"/>
      </a:dk1>
      <a:lt1>
        <a:srgbClr val="FFFFFF"/>
      </a:lt1>
      <a:dk2>
        <a:srgbClr val="41242D"/>
      </a:dk2>
      <a:lt2>
        <a:srgbClr val="E2E8E6"/>
      </a:lt2>
      <a:accent1>
        <a:srgbClr val="DE5B81"/>
      </a:accent1>
      <a:accent2>
        <a:srgbClr val="E479C4"/>
      </a:accent2>
      <a:accent3>
        <a:srgbClr val="E48679"/>
      </a:accent3>
      <a:accent4>
        <a:srgbClr val="59B74B"/>
      </a:accent4>
      <a:accent5>
        <a:srgbClr val="4BB86A"/>
      </a:accent5>
      <a:accent6>
        <a:srgbClr val="4AB494"/>
      </a:accent6>
      <a:hlink>
        <a:srgbClr val="568F7E"/>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511</TotalTime>
  <Words>1095</Words>
  <Application>Microsoft Office PowerPoint</Application>
  <PresentationFormat>Custom</PresentationFormat>
  <Paragraphs>82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SketchyVTI</vt:lpstr>
      <vt:lpstr>Learning Algorithms applied in energy management of hybrid vehicles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sathwika dabbeta</cp:lastModifiedBy>
  <cp:revision>499</cp:revision>
  <dcterms:created xsi:type="dcterms:W3CDTF">2023-04-25T16:32:48Z</dcterms:created>
  <dcterms:modified xsi:type="dcterms:W3CDTF">2023-08-12T10:40:22Z</dcterms:modified>
</cp:coreProperties>
</file>