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0CC-6089-C5C7-FD3B-2B3716FA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DEE9A-3A52-0F6D-B8A7-F6C14952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0506-6AA4-3241-20ED-19F25A71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6C04-C90A-1BB5-5E16-AC0D5014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875E-145B-C221-FDE0-03916F34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A5C-35A2-3393-C22E-1BE845D9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62114-8DD5-3F28-58FF-642C6F4F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0E51-203E-2E83-8758-9F8081C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695F-A5DE-9251-0EE7-C037377E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B644-8B8A-E5BF-E874-756CD62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81CD-2BE8-419B-890C-D919AA46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7AC3-9323-ECB7-88C3-AC579C66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DDE2-12BD-7F4B-FD1B-9623DC23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D21E-1A58-6F2A-1A2E-86D5A6E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72B1-9DCE-0F5E-DB9C-103B0816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96AF-B577-2CF8-7A0D-0D67EF1F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A6E1-3DD5-C020-FA1D-7B9C4139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9890-5883-89FE-5A21-CECAB0A3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D1D4-3133-EB31-7F37-4F691A86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6C90-8331-6645-70A9-2100C0C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77C-D744-5917-9E8A-BED711D9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99EE2-4CC8-2BB1-3B5E-0CA3D1347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1907-7D0D-C2B3-1368-579FFBF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7533-7D8E-7EFB-36F3-A01C6E2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BC1A-EF34-090D-7B1E-01C49D8F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CD11-4B56-B558-8525-32AAD6BF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4534-EEEB-D5B5-E8D6-10AB92988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90F5-574F-58AD-978C-C2ED584F4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10995-8E16-E2F8-8BB3-44765223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DAF2-A763-FBDE-F509-95D5805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7260-A676-E6C1-1002-4149F3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32CC-B13F-1548-A470-6E9C9CF6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9937-8F76-98DA-F573-B85B879D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D13C-5836-49CB-7EA1-1ABC3EC2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A5E88-D45C-AF8A-D0C4-57857855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3F756-EF78-E5FE-7CDE-9BF48B315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467A9-2FDF-CA51-1128-25427F4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34EAD-8955-78C6-107F-5DB3EC44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E8188-8EC3-8D3D-3E3A-15B99061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73C3-1002-354A-D536-88BFADE8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72AC8-9BF2-2600-5732-CF83AABF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51AF-C774-0E74-3D92-3EB350A6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AF9A2-6F34-A8D7-1310-796A931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559CB-BF2A-6377-E286-29DACD32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40CE-3FFF-FE6F-EEBA-F0A7710F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34ED-F575-FC61-0777-6C203C3F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33B3-3F6E-78B1-5DD0-621ADACC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280-57AB-C5D7-AA96-49833718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8E22-8386-809B-BA47-9E52FD8A3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6566-51C7-9BD3-C9A5-D70EC3EC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159F-D433-8852-F7ED-5374D465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721A0-923D-EBBD-76A2-07F713A5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8BA1-F6DC-724C-8CC4-5DFEE81F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9725C-E91B-0DA4-9772-E0AFF0B0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9E5C-8225-70BB-C900-9FE843A6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8B86-FB28-A937-0626-F0E13AC7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459-7E84-96C5-8B87-AF1466C9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AE706-6D19-BF9A-2E86-132CA71F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F90E-6618-59BC-9C70-AF72F5E3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45A1-9BE2-C25F-6147-8EAABC36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9C9B-D6DF-5054-D745-66C042942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B14F-DA10-5C48-BC4E-C5A7853D49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1BB1-F886-FBDF-E0F4-CF86912E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56FF-D6D9-A117-AF61-0F3AA404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F4A-FA40-8841-872A-F87B6C98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56F7-CB0C-2CF3-4507-5284C6C5E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A6F4-0134-03C6-4E54-48D865031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Voice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317E-D394-96EE-0C3E-ED9AACC5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EC0E-7597-1092-59BC-6B355F75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Life of some visually impaired person are not easy they don’t have access to the personal guard.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676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7DDC-7323-6A3F-E196-D677A922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ADB4-5B3A-C076-3214-DB656050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To make their life easy and accessible my voice assistant project is created by me.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76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6143-3257-A8C4-1B8A-6FF1B243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problem is solved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15EC-0A0A-8C9E-2F5A-BFA1D9E2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project is developed on Jupiter Notebook. </a:t>
            </a:r>
          </a:p>
          <a:p>
            <a:r>
              <a:rPr lang="en-IN" dirty="0"/>
              <a:t>We are using different libraries such as pyttsx3, </a:t>
            </a:r>
            <a:r>
              <a:rPr lang="en-IN" dirty="0" err="1"/>
              <a:t>speech_recognition</a:t>
            </a:r>
            <a:r>
              <a:rPr lang="en-IN" dirty="0"/>
              <a:t>, web browser, </a:t>
            </a:r>
            <a:r>
              <a:rPr lang="en-IN" dirty="0" err="1"/>
              <a:t>datetime</a:t>
            </a:r>
            <a:r>
              <a:rPr lang="en-IN" dirty="0"/>
              <a:t>, time, </a:t>
            </a:r>
            <a:r>
              <a:rPr lang="en-IN" dirty="0" err="1"/>
              <a:t>os</a:t>
            </a:r>
            <a:r>
              <a:rPr lang="en-IN" dirty="0"/>
              <a:t>, </a:t>
            </a:r>
            <a:r>
              <a:rPr lang="en-IN" dirty="0" err="1"/>
              <a:t>pyjokes</a:t>
            </a:r>
            <a:r>
              <a:rPr lang="en-IN" dirty="0"/>
              <a:t>. </a:t>
            </a:r>
          </a:p>
          <a:p>
            <a:r>
              <a:rPr lang="en-IN" dirty="0"/>
              <a:t>Pyttsx3 is a text-to-speech conversion library in Python. </a:t>
            </a:r>
          </a:p>
          <a:p>
            <a:r>
              <a:rPr lang="en-IN" dirty="0"/>
              <a:t>Speech recognition in Python to convert the spoken words into text, make a query or give a reply.</a:t>
            </a:r>
          </a:p>
          <a:p>
            <a:r>
              <a:rPr lang="en-IN" dirty="0"/>
              <a:t>Web browser allows in displaying Web-based documents to users.</a:t>
            </a:r>
          </a:p>
          <a:p>
            <a:r>
              <a:rPr lang="en-IN" dirty="0"/>
              <a:t>Python </a:t>
            </a:r>
            <a:r>
              <a:rPr lang="en-IN" dirty="0" err="1"/>
              <a:t>Datetime</a:t>
            </a:r>
            <a:r>
              <a:rPr lang="en-IN" dirty="0"/>
              <a:t> module supplies classes to work with date and time.</a:t>
            </a:r>
          </a:p>
          <a:p>
            <a:r>
              <a:rPr lang="en-IN" dirty="0"/>
              <a:t>Time() function returns are the number of passed seconds since the epoch.</a:t>
            </a:r>
          </a:p>
          <a:p>
            <a:r>
              <a:rPr lang="en-IN" dirty="0"/>
              <a:t>The OS module in Python provides functions for interacting with the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8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FE8A-FD46-686C-4E77-2C0B671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07B4-AACE-36AA-F7CD-FD1E2CC3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Pyjokes</a:t>
            </a:r>
            <a:r>
              <a:rPr lang="en-IN" dirty="0"/>
              <a:t> modules give jokes.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0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EF5-A113-5D1F-0D42-184A1B79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E69C-B7E5-77F1-30D1-E45D12BF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helpful in making visually impaired like easy. </a:t>
            </a:r>
          </a:p>
          <a:p>
            <a:r>
              <a:rPr lang="en-IN" dirty="0"/>
              <a:t>They Can Speak Multiple Languages. </a:t>
            </a:r>
          </a:p>
          <a:p>
            <a:r>
              <a:rPr lang="en-IN" dirty="0"/>
              <a:t>They Provide Instant Access to Information. </a:t>
            </a:r>
          </a:p>
          <a:p>
            <a:r>
              <a:rPr lang="en-IN" dirty="0"/>
              <a:t>Easy to Manage Timesheet with Voice Assistant. </a:t>
            </a:r>
          </a:p>
          <a:p>
            <a:r>
              <a:rPr lang="en-IN" dirty="0"/>
              <a:t>We can Use Them Anywhere, Anytime. </a:t>
            </a:r>
          </a:p>
          <a:p>
            <a:pPr fontAlgn="base"/>
            <a:r>
              <a:rPr lang="en-IN" i="0" dirty="0">
                <a:solidFill>
                  <a:srgbClr val="000000"/>
                </a:solidFill>
                <a:effectLst/>
              </a:rPr>
              <a:t>Automate repetitive tasks. </a:t>
            </a:r>
            <a:endParaRPr lang="en-IN" i="0" dirty="0">
              <a:solidFill>
                <a:srgbClr val="33333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4CB-F7C3-64BB-AFBA-EC16ECD8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4022-76A7-C0A1-682B-B56702AF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Make Common Grammatical Errors. </a:t>
            </a:r>
          </a:p>
          <a:p>
            <a:r>
              <a:rPr lang="en-IN" dirty="0"/>
              <a:t>They Incur High Costs. </a:t>
            </a:r>
          </a:p>
          <a:p>
            <a:r>
              <a:rPr lang="en-IN" dirty="0"/>
              <a:t>They Make Communication Less Personal. </a:t>
            </a:r>
          </a:p>
          <a:p>
            <a:r>
              <a:rPr lang="en-IN" dirty="0"/>
              <a:t>Lack of Accountability. </a:t>
            </a:r>
          </a:p>
          <a:p>
            <a:r>
              <a:rPr lang="en-IN" dirty="0"/>
              <a:t>Privacy Concerns.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</vt:lpstr>
      <vt:lpstr>Problem</vt:lpstr>
      <vt:lpstr>Solution</vt:lpstr>
      <vt:lpstr>How problem is solved</vt:lpstr>
      <vt:lpstr>PowerPoint Presentation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DIVYANSHU RAJ</dc:creator>
  <cp:lastModifiedBy>DIVYANSHU RAJ</cp:lastModifiedBy>
  <cp:revision>1</cp:revision>
  <dcterms:created xsi:type="dcterms:W3CDTF">2023-08-20T05:57:55Z</dcterms:created>
  <dcterms:modified xsi:type="dcterms:W3CDTF">2023-08-20T06:46:46Z</dcterms:modified>
</cp:coreProperties>
</file>