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85" d="100"/>
          <a:sy n="85" d="100"/>
        </p:scale>
        <p:origin x="-102" y="72"/>
      </p:cViewPr>
      <p:guideLst>
        <p:guide orient="horz" pos="2159"/>
        <p:guide pos="38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0"/>
            <a:ext cx="12193270" cy="6858635"/>
          </a:xfrm>
          <a:prstGeom prst="rect">
            <a:avLst/>
          </a:prstGeom>
        </p:spPr>
      </p:pic>
      <p:pic>
        <p:nvPicPr>
          <p:cNvPr id="4" name="Picture 3" descr="rit-logo-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0" y="180975"/>
            <a:ext cx="4594225" cy="1084580"/>
          </a:xfrm>
          <a:prstGeom prst="rect">
            <a:avLst/>
          </a:prstGeom>
        </p:spPr>
      </p:pic>
      <p:pic>
        <p:nvPicPr>
          <p:cNvPr id="7" name="Picture 6" descr="ibm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062" y="182024"/>
            <a:ext cx="1748775" cy="1084085"/>
          </a:xfrm>
          <a:prstGeom prst="rect">
            <a:avLst/>
          </a:prstGeom>
        </p:spPr>
      </p:pic>
      <p:pic>
        <p:nvPicPr>
          <p:cNvPr id="8" name="Picture 7" descr="smrtint"/>
          <p:cNvPicPr>
            <a:picLocks noChangeAspect="1"/>
          </p:cNvPicPr>
          <p:nvPr/>
        </p:nvPicPr>
        <p:blipFill>
          <a:blip r:embed="rId5"/>
          <a:srcRect l="1527" t="3646" r="1527" b="3595"/>
          <a:stretch>
            <a:fillRect/>
          </a:stretch>
        </p:blipFill>
        <p:spPr>
          <a:xfrm>
            <a:off x="136525" y="191135"/>
            <a:ext cx="1710055" cy="10744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6045" y="1522095"/>
            <a:ext cx="11979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dirty="0"/>
              <a:t>IBM Hack Challenge 2021 in collaboration with AICTE powered by SmartInternz</a:t>
            </a:r>
            <a:endParaRPr lang="en-IN" altLang="en-US" sz="2400" b="1" dirty="0"/>
          </a:p>
        </p:txBody>
      </p:sp>
      <p:sp>
        <p:nvSpPr>
          <p:cNvPr id="10" name="Text Box 9"/>
          <p:cNvSpPr txBox="1"/>
          <p:nvPr/>
        </p:nvSpPr>
        <p:spPr>
          <a:xfrm>
            <a:off x="1814830" y="1982470"/>
            <a:ext cx="9160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ym typeface="+mn-ea"/>
              </a:rPr>
              <a:t>Fashion Redefined with Virtual Grooming &amp; Shopping Assistant</a:t>
            </a:r>
            <a:endParaRPr lang="en-US" sz="3600" b="1" dirty="0"/>
          </a:p>
        </p:txBody>
      </p:sp>
      <p:sp>
        <p:nvSpPr>
          <p:cNvPr id="13" name="Text Box 12"/>
          <p:cNvSpPr txBox="1"/>
          <p:nvPr/>
        </p:nvSpPr>
        <p:spPr>
          <a:xfrm>
            <a:off x="3282315" y="3378835"/>
            <a:ext cx="56280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Challenge Title :</a:t>
            </a:r>
            <a:r>
              <a:rPr lang="en-US" sz="2000" dirty="0"/>
              <a:t> Hack Challenge 202</a:t>
            </a:r>
            <a:r>
              <a:rPr lang="en-IN" altLang="en-US" sz="2000" dirty="0"/>
              <a:t>1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ym typeface="+mn-ea"/>
              </a:rPr>
              <a:t>Project </a:t>
            </a:r>
            <a:r>
              <a:rPr lang="en-IN" altLang="en-US" sz="2000" b="1" dirty="0">
                <a:sym typeface="+mn-ea"/>
              </a:rPr>
              <a:t>ID</a:t>
            </a:r>
            <a:r>
              <a:rPr lang="en-US" sz="2000" b="1" dirty="0">
                <a:sym typeface="+mn-ea"/>
              </a:rPr>
              <a:t>:  </a:t>
            </a:r>
            <a:r>
              <a:rPr lang="en-US" sz="2000" dirty="0">
                <a:sym typeface="+mn-ea"/>
              </a:rPr>
              <a:t>SPS_PRO_2077</a:t>
            </a:r>
            <a:endParaRPr lang="en-US" sz="2000" b="1" dirty="0">
              <a:sym typeface="+mn-ea"/>
            </a:endParaRPr>
          </a:p>
          <a:p>
            <a:endParaRPr lang="en-US" sz="2000" dirty="0"/>
          </a:p>
          <a:p>
            <a:r>
              <a:rPr lang="en-IN" altLang="en-US" sz="2000" b="1" dirty="0"/>
              <a:t>Team Name :</a:t>
            </a:r>
            <a:r>
              <a:rPr lang="en-IN" altLang="en-US" sz="2000" dirty="0"/>
              <a:t> Squad Bugs</a:t>
            </a:r>
            <a:endParaRPr lang="en-IN" altLang="en-US" sz="2000" dirty="0"/>
          </a:p>
          <a:p>
            <a:endParaRPr lang="en-IN" altLang="en-US" sz="2000" dirty="0"/>
          </a:p>
          <a:p>
            <a:r>
              <a:rPr lang="en-IN" altLang="en-US" sz="2000" b="1" dirty="0"/>
              <a:t>Mentor Name :</a:t>
            </a:r>
            <a:r>
              <a:rPr lang="en-IN" altLang="en-US" sz="2000" dirty="0"/>
              <a:t> </a:t>
            </a:r>
            <a:r>
              <a:rPr lang="en-IN" altLang="en-US" sz="2000" dirty="0" err="1"/>
              <a:t>Tulasi</a:t>
            </a:r>
            <a:r>
              <a:rPr lang="en-IN" altLang="en-US" sz="2000" dirty="0" smtClean="0"/>
              <a:t>, </a:t>
            </a:r>
            <a:r>
              <a:rPr lang="en-IN" altLang="en-US" sz="2000" dirty="0" err="1" smtClean="0"/>
              <a:t>Hemanth</a:t>
            </a:r>
            <a:r>
              <a:rPr lang="en-IN" altLang="en-US" sz="2000" dirty="0" smtClean="0"/>
              <a:t> </a:t>
            </a:r>
            <a:r>
              <a:rPr lang="en-IN" altLang="en-US" sz="2000" dirty="0"/>
              <a:t>Kumar </a:t>
            </a:r>
            <a:r>
              <a:rPr lang="en-IN" altLang="en-US" sz="2000" dirty="0" err="1"/>
              <a:t>Gahlot</a:t>
            </a:r>
            <a:r>
              <a:rPr lang="en-IN" altLang="en-US" sz="2000" dirty="0"/>
              <a:t> </a:t>
            </a:r>
            <a:endParaRPr lang="en-IN" altLang="en-US" sz="2000" dirty="0"/>
          </a:p>
          <a:p>
            <a:endParaRPr lang="en-I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93530" y="5136515"/>
            <a:ext cx="2892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</a:t>
            </a:r>
            <a:r>
              <a:rPr lang="en-US" sz="2400" dirty="0"/>
              <a:t>:</a:t>
            </a:r>
            <a:endParaRPr lang="en-US" dirty="0"/>
          </a:p>
          <a:p>
            <a:r>
              <a:rPr lang="en-IN" altLang="en-US" dirty="0"/>
              <a:t>KALLISH KUMAR N</a:t>
            </a:r>
            <a:endParaRPr lang="en-IN" altLang="en-US" dirty="0"/>
          </a:p>
          <a:p>
            <a:r>
              <a:rPr lang="en-IN" altLang="en-US" dirty="0"/>
              <a:t>RISHII KP</a:t>
            </a:r>
            <a:endParaRPr lang="en-IN" altLang="en-US" dirty="0"/>
          </a:p>
          <a:p>
            <a:r>
              <a:rPr lang="en-US" dirty="0"/>
              <a:t>SAGAYASREE Z</a:t>
            </a:r>
            <a:endParaRPr lang="en-IN" altLang="en-US" dirty="0"/>
          </a:p>
          <a:p>
            <a:r>
              <a:rPr lang="en-US" dirty="0">
                <a:sym typeface="+mn-ea"/>
              </a:rPr>
              <a:t>SUSHANTH ARUNACHALAM</a:t>
            </a:r>
            <a:endParaRPr lang="en-US" dirty="0"/>
          </a:p>
        </p:txBody>
      </p:sp>
      <p:pic>
        <p:nvPicPr>
          <p:cNvPr id="4098" name="Picture 2" descr="https://smartinternz.com/images/ps_images/thumbs/1624365515p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r="9697"/>
          <a:stretch>
            <a:fillRect/>
          </a:stretch>
        </p:blipFill>
        <p:spPr bwMode="auto">
          <a:xfrm>
            <a:off x="189987" y="3660376"/>
            <a:ext cx="2898901" cy="19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64465" y="149225"/>
            <a:ext cx="257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QUERIES</a:t>
            </a:r>
            <a:endParaRPr lang="en-US" sz="3600" b="1" dirty="0"/>
          </a:p>
        </p:txBody>
      </p:sp>
      <p:sp>
        <p:nvSpPr>
          <p:cNvPr id="4" name="Text Box 9"/>
          <p:cNvSpPr txBox="1"/>
          <p:nvPr/>
        </p:nvSpPr>
        <p:spPr>
          <a:xfrm>
            <a:off x="316849" y="1053204"/>
            <a:ext cx="8737941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charset="0"/>
              <a:buChar char="Ø"/>
            </a:pPr>
            <a:r>
              <a:rPr lang="en-US" sz="2800" dirty="0" smtClean="0"/>
              <a:t>What is the model accuracy?</a:t>
            </a:r>
            <a:endParaRPr lang="en-US" sz="2800" dirty="0" smtClean="0"/>
          </a:p>
          <a:p>
            <a:pPr marL="571500" indent="-571500" algn="just">
              <a:buFont typeface="Wingdings" panose="05000000000000000000" charset="0"/>
              <a:buChar char="Ø"/>
            </a:pPr>
            <a:endParaRPr lang="en-US" sz="2800" dirty="0" smtClean="0"/>
          </a:p>
          <a:p>
            <a:pPr marL="571500" indent="-571500" algn="just">
              <a:buFont typeface="Wingdings" panose="05000000000000000000" charset="0"/>
              <a:buChar char="Ø"/>
            </a:pPr>
            <a:r>
              <a:rPr lang="en-US" sz="2800" dirty="0" smtClean="0"/>
              <a:t>How do chatbot provide suggestions?</a:t>
            </a:r>
            <a:endParaRPr lang="en-US" sz="2800" dirty="0" smtClean="0"/>
          </a:p>
          <a:p>
            <a:pPr marL="571500" indent="-571500" algn="just">
              <a:buFont typeface="Wingdings" panose="05000000000000000000" charset="0"/>
              <a:buChar char="Ø"/>
            </a:pPr>
            <a:endParaRPr lang="en-US" sz="2800" dirty="0" smtClean="0"/>
          </a:p>
          <a:p>
            <a:pPr marL="571500" indent="-571500" algn="just">
              <a:buFont typeface="Wingdings" panose="05000000000000000000" charset="0"/>
              <a:buChar char="Ø"/>
            </a:pPr>
            <a:r>
              <a:rPr lang="en-US" sz="2800" dirty="0" smtClean="0"/>
              <a:t>What is the chat bot’s input?</a:t>
            </a:r>
            <a:endParaRPr lang="en-US" sz="2800" dirty="0" smtClean="0"/>
          </a:p>
          <a:p>
            <a:pPr marL="571500" indent="-571500" algn="just">
              <a:buFont typeface="Wingdings" panose="05000000000000000000" charset="0"/>
              <a:buChar char="Ø"/>
            </a:pPr>
            <a:endParaRPr lang="en-US" sz="2800" dirty="0" smtClean="0"/>
          </a:p>
          <a:p>
            <a:pPr marL="571500" indent="-571500" algn="just">
              <a:buFont typeface="Wingdings" panose="05000000000000000000" charset="0"/>
              <a:buChar char="Ø"/>
            </a:pPr>
            <a:r>
              <a:rPr lang="en-US" sz="2800" dirty="0" smtClean="0"/>
              <a:t>How virtual try on can be achieved?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5875"/>
            <a:ext cx="12193270" cy="6858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8165" y="2690661"/>
            <a:ext cx="931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 dirty="0"/>
              <a:t>THANK YOU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30" y="180975"/>
            <a:ext cx="4184650" cy="2308860"/>
          </a:xfrm>
          <a:prstGeom prst="rect">
            <a:avLst/>
          </a:prstGeom>
        </p:spPr>
      </p:pic>
      <p:pic>
        <p:nvPicPr>
          <p:cNvPr id="7" name="Picture 6" descr="ibm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65" y="4632325"/>
            <a:ext cx="4184015" cy="2044700"/>
          </a:xfrm>
          <a:prstGeom prst="rect">
            <a:avLst/>
          </a:prstGeom>
        </p:spPr>
      </p:pic>
      <p:pic>
        <p:nvPicPr>
          <p:cNvPr id="8" name="Picture 7" descr="smrtint"/>
          <p:cNvPicPr>
            <a:picLocks noChangeAspect="1"/>
          </p:cNvPicPr>
          <p:nvPr/>
        </p:nvPicPr>
        <p:blipFill>
          <a:blip r:embed="rId4"/>
          <a:srcRect l="1527" t="3646" r="1527" b="3595"/>
          <a:stretch>
            <a:fillRect/>
          </a:stretch>
        </p:blipFill>
        <p:spPr>
          <a:xfrm>
            <a:off x="183515" y="180975"/>
            <a:ext cx="2703195" cy="1865630"/>
          </a:xfrm>
          <a:prstGeom prst="rect">
            <a:avLst/>
          </a:prstGeom>
        </p:spPr>
      </p:pic>
      <p:pic>
        <p:nvPicPr>
          <p:cNvPr id="4" name="Picture 3" descr="s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15" y="4632325"/>
            <a:ext cx="2703195" cy="193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33333" y="180649"/>
            <a:ext cx="73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ym typeface="+mn-ea"/>
              </a:rPr>
              <a:t>INTRODUCTION</a:t>
            </a:r>
            <a:endParaRPr lang="en-US" sz="3600" b="1" dirty="0"/>
          </a:p>
        </p:txBody>
      </p:sp>
      <p:sp>
        <p:nvSpPr>
          <p:cNvPr id="4" name="Text Box 9"/>
          <p:cNvSpPr txBox="1"/>
          <p:nvPr/>
        </p:nvSpPr>
        <p:spPr>
          <a:xfrm>
            <a:off x="133350" y="1012825"/>
            <a:ext cx="1181925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Technology is improving at its peak and everything is digitalized now-a-days.</a:t>
            </a:r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Fashion is now considered to be one of the most important aspects in everyone’s life.</a:t>
            </a:r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m</a:t>
            </a:r>
            <a:r>
              <a:rPr lang="en-US" sz="2800" dirty="0" smtClean="0"/>
              <a:t>ajor problem is that finding a proper costume that suits an individual’s interest and looks.</a:t>
            </a:r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Providing </a:t>
            </a:r>
            <a:r>
              <a:rPr lang="en-US" sz="2800" dirty="0"/>
              <a:t>f</a:t>
            </a:r>
            <a:r>
              <a:rPr lang="en-US" sz="2800" dirty="0" smtClean="0"/>
              <a:t>ashion trends that suits for every occasion is also considered to be another problem for everyone.</a:t>
            </a:r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64448" y="134294"/>
            <a:ext cx="73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PROBLEM AND PROPOSED SOLUTION</a:t>
            </a:r>
            <a:endParaRPr lang="en-US" sz="3600" b="1" dirty="0"/>
          </a:p>
        </p:txBody>
      </p:sp>
      <p:sp>
        <p:nvSpPr>
          <p:cNvPr id="5" name="Text Box 9"/>
          <p:cNvSpPr txBox="1"/>
          <p:nvPr/>
        </p:nvSpPr>
        <p:spPr>
          <a:xfrm>
            <a:off x="164465" y="1186815"/>
            <a:ext cx="1188148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865" indent="-316865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Providing fashion trends for each individual is not easy, since everyone has their own interest and looks that match them.</a:t>
            </a:r>
            <a:endParaRPr lang="en-US" sz="2800" dirty="0" smtClean="0"/>
          </a:p>
          <a:p>
            <a:pPr marL="316865" indent="-316865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16865" indent="-316865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AI related technology can help us in providing fashion trends as per the user’s requirement.</a:t>
            </a:r>
            <a:endParaRPr lang="en-US" sz="2800" dirty="0" smtClean="0"/>
          </a:p>
          <a:p>
            <a:pPr marL="316865" indent="-316865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16865" indent="-316865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IBM’s chatbot (Watson Assistant) helps in providing suggestions by collecting various parameters for user satisfaction.</a:t>
            </a:r>
            <a:endParaRPr lang="en-US" sz="2800" dirty="0" smtClean="0"/>
          </a:p>
          <a:p>
            <a:pPr marL="316865" indent="-316865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16865" indent="-316865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An online platform that suggest fashion trends by using Watson assistant and also by using Deep learning model.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33969" y="118419"/>
            <a:ext cx="406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PROPOSED MODEL</a:t>
            </a:r>
            <a:endParaRPr lang="en-US" sz="3600" b="1" dirty="0"/>
          </a:p>
        </p:txBody>
      </p:sp>
      <p:sp>
        <p:nvSpPr>
          <p:cNvPr id="4" name="Text Box 9"/>
          <p:cNvSpPr txBox="1"/>
          <p:nvPr/>
        </p:nvSpPr>
        <p:spPr>
          <a:xfrm>
            <a:off x="133969" y="1000961"/>
            <a:ext cx="1144768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730" indent="-269240" algn="just" defTabSz="914400">
              <a:buFont typeface="Arial" panose="020B0604020202020204" pitchFamily="34" charset="0"/>
              <a:buChar char="•"/>
              <a:tabLst>
                <a:tab pos="626745" algn="l"/>
              </a:tabLst>
            </a:pPr>
            <a:r>
              <a:rPr lang="en-US" sz="2800" dirty="0" smtClean="0"/>
              <a:t>An online application that takes user’s image as input and provide a set of suggestions based on the classification model that is trained.</a:t>
            </a:r>
            <a:endParaRPr lang="en-US" sz="2800" dirty="0" smtClean="0"/>
          </a:p>
          <a:p>
            <a:pPr marL="379730" indent="-269240" algn="just" defTabSz="914400">
              <a:buFont typeface="Arial" panose="020B0604020202020204" pitchFamily="34" charset="0"/>
              <a:buChar char="•"/>
              <a:tabLst>
                <a:tab pos="626745" algn="l"/>
              </a:tabLst>
            </a:pPr>
            <a:endParaRPr lang="en-US" sz="2800" dirty="0" smtClean="0"/>
          </a:p>
          <a:p>
            <a:pPr marL="379730" indent="-269240" algn="just" defTabSz="914400">
              <a:buFont typeface="Arial" panose="020B0604020202020204" pitchFamily="34" charset="0"/>
              <a:buChar char="•"/>
              <a:tabLst>
                <a:tab pos="626745" algn="l"/>
              </a:tabLst>
            </a:pPr>
            <a:endParaRPr lang="en-US" sz="2800" dirty="0"/>
          </a:p>
          <a:p>
            <a:pPr marL="379730" indent="-269240" algn="just" defTabSz="914400">
              <a:buFont typeface="Arial" panose="020B0604020202020204" pitchFamily="34" charset="0"/>
              <a:buChar char="•"/>
              <a:tabLst>
                <a:tab pos="626745" algn="l"/>
              </a:tabLst>
            </a:pPr>
            <a:r>
              <a:rPr lang="en-US" sz="2800" dirty="0" smtClean="0"/>
              <a:t>An offline enabled chatbot that takes various parameters (user’s interest) as input and provide corresponding suggestions of user’s wish.</a:t>
            </a:r>
            <a:endParaRPr lang="en-US" sz="2800" dirty="0" smtClean="0"/>
          </a:p>
          <a:p>
            <a:pPr marL="379730" indent="-269240" algn="just" defTabSz="914400">
              <a:buFont typeface="Arial" panose="020B0604020202020204" pitchFamily="34" charset="0"/>
              <a:buChar char="•"/>
              <a:tabLst>
                <a:tab pos="626745" algn="l"/>
              </a:tabLst>
            </a:pPr>
            <a:endParaRPr lang="en-US" sz="2800" dirty="0" smtClean="0"/>
          </a:p>
          <a:p>
            <a:pPr marL="379730" indent="-269240" algn="just" defTabSz="914400">
              <a:buFont typeface="Arial" panose="020B0604020202020204" pitchFamily="34" charset="0"/>
              <a:buChar char="•"/>
              <a:tabLst>
                <a:tab pos="626745" algn="l"/>
              </a:tabLst>
            </a:pPr>
            <a:endParaRPr lang="en-US" sz="2800" dirty="0"/>
          </a:p>
          <a:p>
            <a:pPr marL="379730" indent="-269240" algn="just" defTabSz="914400">
              <a:buFont typeface="Arial" panose="020B0604020202020204" pitchFamily="34" charset="0"/>
              <a:buChar char="•"/>
              <a:tabLst>
                <a:tab pos="626745" algn="l"/>
              </a:tabLst>
            </a:pPr>
            <a:r>
              <a:rPr lang="en-US" sz="2800" dirty="0" smtClean="0"/>
              <a:t>A platform that enables users to try out the costume of their interest by simply uploading the user’s image and costume’s image.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64448" y="165409"/>
            <a:ext cx="426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MURAL HYPOTHESIS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" y="2099945"/>
            <a:ext cx="11908790" cy="4163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33967" y="134294"/>
            <a:ext cx="506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SAMPLE AND RESULTS</a:t>
            </a:r>
            <a:endParaRPr lang="en-US" sz="3600" b="1" dirty="0"/>
          </a:p>
        </p:txBody>
      </p:sp>
      <p:pic>
        <p:nvPicPr>
          <p:cNvPr id="24" name="Picture 24" descr="Recommendation Link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780415"/>
            <a:ext cx="11737975" cy="607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02217" y="118419"/>
            <a:ext cx="506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SAMPLE AND RESULTS</a:t>
            </a:r>
            <a:endParaRPr lang="en-US" sz="3600" b="1" dirty="0"/>
          </a:p>
        </p:txBody>
      </p:sp>
      <p:pic>
        <p:nvPicPr>
          <p:cNvPr id="27" name="Picture 27" descr="Try-on 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764540"/>
            <a:ext cx="11762740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49225" y="118745"/>
            <a:ext cx="2847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ADVANTAGES</a:t>
            </a:r>
            <a:endParaRPr lang="en-US" sz="3600" b="1" dirty="0"/>
          </a:p>
        </p:txBody>
      </p:sp>
      <p:sp>
        <p:nvSpPr>
          <p:cNvPr id="4" name="Text Box 9"/>
          <p:cNvSpPr txBox="1"/>
          <p:nvPr/>
        </p:nvSpPr>
        <p:spPr>
          <a:xfrm>
            <a:off x="149209" y="1006214"/>
            <a:ext cx="11447688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0690" indent="-44069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It offers a cross-platform feel where it provides suggestions from various e-Commerce websites and platforms along with its navigation links.</a:t>
            </a:r>
            <a:endParaRPr lang="en-US" sz="2800" dirty="0" smtClean="0"/>
          </a:p>
          <a:p>
            <a:pPr marL="440690" indent="-44069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40690" indent="-44069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Enables the user to try out the costume of their own interest before buying.</a:t>
            </a:r>
            <a:endParaRPr lang="en-US" sz="2800" dirty="0" smtClean="0"/>
          </a:p>
          <a:p>
            <a:pPr marL="440690" indent="-44069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40690" indent="-44069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It acts as an complete package for user’s who are not aware of fashion trends.</a:t>
            </a:r>
            <a:endParaRPr lang="en-US" sz="2800" dirty="0" smtClean="0"/>
          </a:p>
          <a:p>
            <a:pPr marL="440690" indent="-44069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40690" indent="-44069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Suggestions from chatbot also provides navigation links to other platforms, so that suggestions along with buying those products will be effective.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6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64447" y="134294"/>
            <a:ext cx="506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+mn-ea"/>
              </a:rPr>
              <a:t>FUTURE ENHANCEMENT</a:t>
            </a:r>
            <a:endParaRPr lang="en-US" sz="3600" b="1" dirty="0"/>
          </a:p>
        </p:txBody>
      </p:sp>
      <p:sp>
        <p:nvSpPr>
          <p:cNvPr id="4" name="Text Box 9"/>
          <p:cNvSpPr txBox="1"/>
          <p:nvPr/>
        </p:nvSpPr>
        <p:spPr>
          <a:xfrm>
            <a:off x="371521" y="1599614"/>
            <a:ext cx="11447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Creating an 3D chatbot with voice enabled technologies.</a:t>
            </a: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Virtual try-on is made realistic by using kinetic sensor.</a:t>
            </a:r>
            <a:endParaRPr lang="en-US" sz="2800" dirty="0"/>
          </a:p>
        </p:txBody>
      </p:sp>
      <p:pic>
        <p:nvPicPr>
          <p:cNvPr id="2050" name="Picture 2" descr="Create a 3d avatar chatbot for your website by Jercallora | Fiver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6" t="7715" r="6161"/>
          <a:stretch>
            <a:fillRect/>
          </a:stretch>
        </p:blipFill>
        <p:spPr bwMode="auto">
          <a:xfrm>
            <a:off x="9378315" y="1598930"/>
            <a:ext cx="2085340" cy="267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 Patents a &amp;#39;Smart Mirror&amp;#39; to Help You Try On Virtual Clot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4413250"/>
            <a:ext cx="361569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"/>
          <p:cNvSpPr txBox="1"/>
          <p:nvPr/>
        </p:nvSpPr>
        <p:spPr>
          <a:xfrm>
            <a:off x="371521" y="5236920"/>
            <a:ext cx="201837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+mn-ea"/>
              </a:rPr>
              <a:t>Virtual Try-on</a:t>
            </a:r>
            <a:endParaRPr lang="en-US" sz="2400" dirty="0"/>
          </a:p>
        </p:txBody>
      </p:sp>
      <p:sp>
        <p:nvSpPr>
          <p:cNvPr id="8" name="Text Box 9"/>
          <p:cNvSpPr txBox="1"/>
          <p:nvPr/>
        </p:nvSpPr>
        <p:spPr>
          <a:xfrm>
            <a:off x="9656950" y="4597585"/>
            <a:ext cx="1605777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+mn-ea"/>
              </a:rPr>
              <a:t>3D chatbot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2401</Words>
  <Application>WPS Presentation</Application>
  <PresentationFormat>Custom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Kallish Kumar</dc:creator>
  <cp:lastModifiedBy>sushantharunachalam.2017.cse</cp:lastModifiedBy>
  <cp:revision>32</cp:revision>
  <dcterms:created xsi:type="dcterms:W3CDTF">2021-07-23T10:24:00Z</dcterms:created>
  <dcterms:modified xsi:type="dcterms:W3CDTF">2021-08-31T17:25:12Z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30BE01422B994573ACF2D8BB03801619</vt:lpwstr>
  </property>
</Properties>
</file>