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251337-11F1-4F60-80BD-DB6CAAE4DB15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984319-A034-4455-8D1E-7EBB6967676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12776"/>
            <a:ext cx="8458200" cy="4663011"/>
          </a:xfrm>
        </p:spPr>
        <p:txBody>
          <a:bodyPr/>
          <a:lstStyle/>
          <a:p>
            <a:r>
              <a:rPr lang="en-IN" dirty="0" smtClean="0"/>
              <a:t>HR ANALYTICS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92896"/>
            <a:ext cx="8439472" cy="2307704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THIS PC\Downloads\WhatsApp Image 2021-10-24 at 10.53.43 A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9144000" cy="6741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S PC\Downloads\WhatsApp Image 2021-10-24 at 10.53.44 AM (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HIS PC\Downloads\WhatsApp Image 2021-10-24 at 10.53.44 A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HIS PC\Downloads\WhatsApp Image 2021-10-24 at 10.53.44 A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HIS PC\Downloads\WhatsApp Image 2021-10-24 at 10.53.44 A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HIS PC\Downloads\WhatsApp Image 2021-10-24 at 10.53.44 AM - Cop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HIS PC\Downloads\WhatsApp Image 2021-10-24 at 10.53.43 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HIS PC\Downloads\WhatsApp Image 2021-10-24 at 10.53.43 A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2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HR ANALYTICS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</dc:title>
  <dc:creator>THIS PC</dc:creator>
  <cp:lastModifiedBy>THIS PC</cp:lastModifiedBy>
  <cp:revision>1</cp:revision>
  <dcterms:created xsi:type="dcterms:W3CDTF">2021-10-24T05:27:03Z</dcterms:created>
  <dcterms:modified xsi:type="dcterms:W3CDTF">2021-10-24T05:37:50Z</dcterms:modified>
</cp:coreProperties>
</file>