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0E574-EE40-4E55-A550-A341E583584D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D097355-F4CA-4875-98AC-3129073A539A}">
      <dgm:prSet/>
      <dgm:spPr/>
      <dgm:t>
        <a:bodyPr/>
        <a:lstStyle/>
        <a:p>
          <a:pPr rtl="0"/>
          <a:r>
            <a:rPr lang="en-US" smtClean="0"/>
            <a:t>Indian Education system – 10+ 2+ 3+ 2 = 17 years .</a:t>
          </a:r>
          <a:endParaRPr lang="en-IN"/>
        </a:p>
      </dgm:t>
    </dgm:pt>
    <dgm:pt modelId="{D241618F-CCB6-42E0-BD2F-C4B7D40B62C2}" type="parTrans" cxnId="{9BE128D4-C60F-490E-B648-80CB1A7AFE4E}">
      <dgm:prSet/>
      <dgm:spPr/>
      <dgm:t>
        <a:bodyPr/>
        <a:lstStyle/>
        <a:p>
          <a:endParaRPr lang="en-IN"/>
        </a:p>
      </dgm:t>
    </dgm:pt>
    <dgm:pt modelId="{18FBE2DD-54DD-456C-A386-E510E60E7454}" type="sibTrans" cxnId="{9BE128D4-C60F-490E-B648-80CB1A7AFE4E}">
      <dgm:prSet/>
      <dgm:spPr/>
      <dgm:t>
        <a:bodyPr/>
        <a:lstStyle/>
        <a:p>
          <a:endParaRPr lang="en-IN"/>
        </a:p>
      </dgm:t>
    </dgm:pt>
    <dgm:pt modelId="{6C0936A7-BF60-49E1-B680-E76671C4E0A7}">
      <dgm:prSet custT="1"/>
      <dgm:spPr/>
      <dgm:t>
        <a:bodyPr/>
        <a:lstStyle/>
        <a:p>
          <a:r>
            <a:rPr lang="en-US" sz="2400" dirty="0" smtClean="0"/>
            <a:t>Learning process of 100% Financial Literacy is absent . </a:t>
          </a:r>
          <a:endParaRPr lang="en-IN" sz="2400" dirty="0"/>
        </a:p>
      </dgm:t>
    </dgm:pt>
    <dgm:pt modelId="{2E71589F-2BD7-4554-8304-79D787087232}" type="parTrans" cxnId="{53DAFB0E-7B89-4460-A2EC-957DC2FA178E}">
      <dgm:prSet/>
      <dgm:spPr/>
      <dgm:t>
        <a:bodyPr/>
        <a:lstStyle/>
        <a:p>
          <a:endParaRPr lang="en-IN"/>
        </a:p>
      </dgm:t>
    </dgm:pt>
    <dgm:pt modelId="{90D6AECC-7AF9-4DE5-ABF8-7BB6E170F0ED}" type="sibTrans" cxnId="{53DAFB0E-7B89-4460-A2EC-957DC2FA178E}">
      <dgm:prSet/>
      <dgm:spPr/>
      <dgm:t>
        <a:bodyPr/>
        <a:lstStyle/>
        <a:p>
          <a:endParaRPr lang="en-IN"/>
        </a:p>
      </dgm:t>
    </dgm:pt>
    <dgm:pt modelId="{F8A936C5-6F89-4099-A8B2-2CD4475B2FE9}">
      <dgm:prSet custT="1"/>
      <dgm:spPr/>
      <dgm:t>
        <a:bodyPr/>
        <a:lstStyle/>
        <a:p>
          <a:r>
            <a:rPr lang="en-US" sz="2400" dirty="0" smtClean="0"/>
            <a:t>As per the population almost one student out of 1000 is getting government or private jobs </a:t>
          </a:r>
          <a:endParaRPr lang="en-IN" sz="2400" dirty="0"/>
        </a:p>
      </dgm:t>
    </dgm:pt>
    <dgm:pt modelId="{233FC9E6-D754-415B-B68E-F6F70F6DE374}" type="parTrans" cxnId="{B2DD281E-63A5-4DA7-996D-E9B9CB5C3D96}">
      <dgm:prSet/>
      <dgm:spPr/>
      <dgm:t>
        <a:bodyPr/>
        <a:lstStyle/>
        <a:p>
          <a:endParaRPr lang="en-IN"/>
        </a:p>
      </dgm:t>
    </dgm:pt>
    <dgm:pt modelId="{E1EA6C5B-7CBC-4FD9-B654-8FF77E1C6C4B}" type="sibTrans" cxnId="{B2DD281E-63A5-4DA7-996D-E9B9CB5C3D96}">
      <dgm:prSet/>
      <dgm:spPr/>
      <dgm:t>
        <a:bodyPr/>
        <a:lstStyle/>
        <a:p>
          <a:endParaRPr lang="en-IN"/>
        </a:p>
      </dgm:t>
    </dgm:pt>
    <dgm:pt modelId="{D0AACF34-8F8F-410D-AE3F-B1FA01011256}">
      <dgm:prSet custT="1"/>
      <dgm:spPr/>
      <dgm:t>
        <a:bodyPr/>
        <a:lstStyle/>
        <a:p>
          <a:r>
            <a:rPr lang="en-US" sz="2400" dirty="0" smtClean="0"/>
            <a:t>No practical approach which actually takes place in industrial sector . </a:t>
          </a:r>
          <a:endParaRPr lang="en-IN" sz="2400" dirty="0"/>
        </a:p>
      </dgm:t>
    </dgm:pt>
    <dgm:pt modelId="{14AADFDF-4CC3-43D5-89FB-CECF460CBF7A}" type="parTrans" cxnId="{544015B0-3E5B-4DE5-BCE6-EFFF003A28B5}">
      <dgm:prSet/>
      <dgm:spPr/>
      <dgm:t>
        <a:bodyPr/>
        <a:lstStyle/>
        <a:p>
          <a:endParaRPr lang="en-IN"/>
        </a:p>
      </dgm:t>
    </dgm:pt>
    <dgm:pt modelId="{6F6D2D22-CE63-4236-BF11-7EF191DA684E}" type="sibTrans" cxnId="{544015B0-3E5B-4DE5-BCE6-EFFF003A28B5}">
      <dgm:prSet/>
      <dgm:spPr/>
      <dgm:t>
        <a:bodyPr/>
        <a:lstStyle/>
        <a:p>
          <a:endParaRPr lang="en-IN"/>
        </a:p>
      </dgm:t>
    </dgm:pt>
    <dgm:pt modelId="{ACDDD36D-6089-4AAE-8237-B9B2CF5DEB67}" type="pres">
      <dgm:prSet presAssocID="{F640E574-EE40-4E55-A550-A341E58358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BB9CCF9-3CC5-46DB-B40D-2D9C43F0D337}" type="pres">
      <dgm:prSet presAssocID="{9D097355-F4CA-4875-98AC-3129073A539A}" presName="composite" presStyleCnt="0"/>
      <dgm:spPr/>
    </dgm:pt>
    <dgm:pt modelId="{150C8970-D537-4084-B645-D76023E59A38}" type="pres">
      <dgm:prSet presAssocID="{9D097355-F4CA-4875-98AC-3129073A539A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F8292B-B5C9-44CC-9D36-05B2D545DA26}" type="pres">
      <dgm:prSet presAssocID="{9D097355-F4CA-4875-98AC-3129073A539A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A784DF-F9E8-4000-9355-71EFD8969EFA}" type="presOf" srcId="{F640E574-EE40-4E55-A550-A341E583584D}" destId="{ACDDD36D-6089-4AAE-8237-B9B2CF5DEB67}" srcOrd="0" destOrd="0" presId="urn:microsoft.com/office/officeart/2005/8/layout/chevron2"/>
    <dgm:cxn modelId="{4DA28C69-0DCC-4069-A35C-2458D52572A9}" type="presOf" srcId="{D0AACF34-8F8F-410D-AE3F-B1FA01011256}" destId="{89F8292B-B5C9-44CC-9D36-05B2D545DA26}" srcOrd="0" destOrd="2" presId="urn:microsoft.com/office/officeart/2005/8/layout/chevron2"/>
    <dgm:cxn modelId="{C85239F5-B84C-48FF-A2B7-32844A1D4885}" type="presOf" srcId="{9D097355-F4CA-4875-98AC-3129073A539A}" destId="{150C8970-D537-4084-B645-D76023E59A38}" srcOrd="0" destOrd="0" presId="urn:microsoft.com/office/officeart/2005/8/layout/chevron2"/>
    <dgm:cxn modelId="{9BE128D4-C60F-490E-B648-80CB1A7AFE4E}" srcId="{F640E574-EE40-4E55-A550-A341E583584D}" destId="{9D097355-F4CA-4875-98AC-3129073A539A}" srcOrd="0" destOrd="0" parTransId="{D241618F-CCB6-42E0-BD2F-C4B7D40B62C2}" sibTransId="{18FBE2DD-54DD-456C-A386-E510E60E7454}"/>
    <dgm:cxn modelId="{53DAFB0E-7B89-4460-A2EC-957DC2FA178E}" srcId="{9D097355-F4CA-4875-98AC-3129073A539A}" destId="{6C0936A7-BF60-49E1-B680-E76671C4E0A7}" srcOrd="0" destOrd="0" parTransId="{2E71589F-2BD7-4554-8304-79D787087232}" sibTransId="{90D6AECC-7AF9-4DE5-ABF8-7BB6E170F0ED}"/>
    <dgm:cxn modelId="{B2DD281E-63A5-4DA7-996D-E9B9CB5C3D96}" srcId="{9D097355-F4CA-4875-98AC-3129073A539A}" destId="{F8A936C5-6F89-4099-A8B2-2CD4475B2FE9}" srcOrd="1" destOrd="0" parTransId="{233FC9E6-D754-415B-B68E-F6F70F6DE374}" sibTransId="{E1EA6C5B-7CBC-4FD9-B654-8FF77E1C6C4B}"/>
    <dgm:cxn modelId="{544015B0-3E5B-4DE5-BCE6-EFFF003A28B5}" srcId="{9D097355-F4CA-4875-98AC-3129073A539A}" destId="{D0AACF34-8F8F-410D-AE3F-B1FA01011256}" srcOrd="2" destOrd="0" parTransId="{14AADFDF-4CC3-43D5-89FB-CECF460CBF7A}" sibTransId="{6F6D2D22-CE63-4236-BF11-7EF191DA684E}"/>
    <dgm:cxn modelId="{35024151-5BF8-4F3C-8E71-FB663A55952E}" type="presOf" srcId="{F8A936C5-6F89-4099-A8B2-2CD4475B2FE9}" destId="{89F8292B-B5C9-44CC-9D36-05B2D545DA26}" srcOrd="0" destOrd="1" presId="urn:microsoft.com/office/officeart/2005/8/layout/chevron2"/>
    <dgm:cxn modelId="{B4612907-1D56-49A0-A5A4-0313CCAB547E}" type="presOf" srcId="{6C0936A7-BF60-49E1-B680-E76671C4E0A7}" destId="{89F8292B-B5C9-44CC-9D36-05B2D545DA26}" srcOrd="0" destOrd="0" presId="urn:microsoft.com/office/officeart/2005/8/layout/chevron2"/>
    <dgm:cxn modelId="{9C7DE665-4DE7-4CEA-8E63-87A8A4709D8D}" type="presParOf" srcId="{ACDDD36D-6089-4AAE-8237-B9B2CF5DEB67}" destId="{7BB9CCF9-3CC5-46DB-B40D-2D9C43F0D337}" srcOrd="0" destOrd="0" presId="urn:microsoft.com/office/officeart/2005/8/layout/chevron2"/>
    <dgm:cxn modelId="{A189CAD7-F402-4A5A-AACC-E1B44A2BD555}" type="presParOf" srcId="{7BB9CCF9-3CC5-46DB-B40D-2D9C43F0D337}" destId="{150C8970-D537-4084-B645-D76023E59A38}" srcOrd="0" destOrd="0" presId="urn:microsoft.com/office/officeart/2005/8/layout/chevron2"/>
    <dgm:cxn modelId="{28DAE45D-A3C0-4471-B8D0-BFF3DFBE6056}" type="presParOf" srcId="{7BB9CCF9-3CC5-46DB-B40D-2D9C43F0D337}" destId="{89F8292B-B5C9-44CC-9D36-05B2D545DA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676871-3D50-44E7-BC06-22760AAADEC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707AD29B-E9BB-4FE5-A95C-ACEBD130965D}">
      <dgm:prSet phldrT="[Text]" custT="1"/>
      <dgm:spPr/>
      <dgm:t>
        <a:bodyPr/>
        <a:lstStyle/>
        <a:p>
          <a:r>
            <a:rPr lang="en-US" sz="2000" dirty="0" smtClean="0"/>
            <a:t>Lack of suitable jobs for the students</a:t>
          </a:r>
          <a:endParaRPr lang="en-IN" sz="2000" dirty="0"/>
        </a:p>
      </dgm:t>
    </dgm:pt>
    <dgm:pt modelId="{3B823DD5-0ADA-4B28-BE10-6C1C0BA8E1A4}" type="parTrans" cxnId="{7EDB89E7-527F-45FF-BF9F-0FFBCF871BC0}">
      <dgm:prSet/>
      <dgm:spPr/>
      <dgm:t>
        <a:bodyPr/>
        <a:lstStyle/>
        <a:p>
          <a:endParaRPr lang="en-IN"/>
        </a:p>
      </dgm:t>
    </dgm:pt>
    <dgm:pt modelId="{9DD41E42-B154-48BA-841A-35F2BF84018C}" type="sibTrans" cxnId="{7EDB89E7-527F-45FF-BF9F-0FFBCF871BC0}">
      <dgm:prSet/>
      <dgm:spPr/>
      <dgm:t>
        <a:bodyPr/>
        <a:lstStyle/>
        <a:p>
          <a:endParaRPr lang="en-IN"/>
        </a:p>
      </dgm:t>
    </dgm:pt>
    <dgm:pt modelId="{EA90AA67-779D-4106-AAE3-2CA4ED3A65A8}">
      <dgm:prSet phldrT="[Text]" custT="1"/>
      <dgm:spPr/>
      <dgm:t>
        <a:bodyPr/>
        <a:lstStyle/>
        <a:p>
          <a:r>
            <a:rPr lang="en-US" sz="2400" dirty="0" smtClean="0"/>
            <a:t>All </a:t>
          </a:r>
          <a:r>
            <a:rPr lang="en-US" sz="2400" dirty="0" err="1" smtClean="0"/>
            <a:t>proffessions</a:t>
          </a:r>
          <a:r>
            <a:rPr lang="en-US" sz="2400" dirty="0" smtClean="0"/>
            <a:t> are not given equal importance  </a:t>
          </a:r>
          <a:endParaRPr lang="en-IN" sz="2400" dirty="0"/>
        </a:p>
      </dgm:t>
    </dgm:pt>
    <dgm:pt modelId="{D0757BE6-6282-499A-85DA-7B330C5ED922}" type="parTrans" cxnId="{A2FCA208-3D08-42DE-B44E-CC845AE02131}">
      <dgm:prSet/>
      <dgm:spPr/>
      <dgm:t>
        <a:bodyPr/>
        <a:lstStyle/>
        <a:p>
          <a:endParaRPr lang="en-IN"/>
        </a:p>
      </dgm:t>
    </dgm:pt>
    <dgm:pt modelId="{3D054DC6-ABEF-4166-A16A-324E7A7A687C}" type="sibTrans" cxnId="{A2FCA208-3D08-42DE-B44E-CC845AE02131}">
      <dgm:prSet/>
      <dgm:spPr/>
      <dgm:t>
        <a:bodyPr/>
        <a:lstStyle/>
        <a:p>
          <a:endParaRPr lang="en-IN"/>
        </a:p>
      </dgm:t>
    </dgm:pt>
    <dgm:pt modelId="{BB21C050-416F-4FE0-BEDC-A23817DBCFD4}">
      <dgm:prSet phldrT="[Text]"/>
      <dgm:spPr/>
      <dgm:t>
        <a:bodyPr/>
        <a:lstStyle/>
        <a:p>
          <a:r>
            <a:rPr lang="en-US" dirty="0" smtClean="0"/>
            <a:t>After </a:t>
          </a:r>
          <a:r>
            <a:rPr lang="en-US" dirty="0" err="1" smtClean="0"/>
            <a:t>attenaing</a:t>
          </a:r>
          <a:r>
            <a:rPr lang="en-US" dirty="0" smtClean="0"/>
            <a:t> the age of 23 if they are not getting the jobs whole family suffers a lot</a:t>
          </a:r>
          <a:endParaRPr lang="en-IN" dirty="0"/>
        </a:p>
      </dgm:t>
    </dgm:pt>
    <dgm:pt modelId="{B01535C9-9D0E-4479-88A8-F4EAD710D925}" type="parTrans" cxnId="{E9BC3E0A-ABD0-4C31-A726-ECA2D22F619D}">
      <dgm:prSet/>
      <dgm:spPr/>
      <dgm:t>
        <a:bodyPr/>
        <a:lstStyle/>
        <a:p>
          <a:endParaRPr lang="en-IN"/>
        </a:p>
      </dgm:t>
    </dgm:pt>
    <dgm:pt modelId="{F7E12E72-6EA0-4E4B-BBA3-D9628584BE3E}" type="sibTrans" cxnId="{E9BC3E0A-ABD0-4C31-A726-ECA2D22F619D}">
      <dgm:prSet/>
      <dgm:spPr/>
      <dgm:t>
        <a:bodyPr/>
        <a:lstStyle/>
        <a:p>
          <a:endParaRPr lang="en-IN"/>
        </a:p>
      </dgm:t>
    </dgm:pt>
    <dgm:pt modelId="{32517200-43DB-46A2-B2F3-680F6F9AD2F3}" type="pres">
      <dgm:prSet presAssocID="{69676871-3D50-44E7-BC06-22760AAADEC1}" presName="linearFlow" presStyleCnt="0">
        <dgm:presLayoutVars>
          <dgm:dir/>
          <dgm:resizeHandles val="exact"/>
        </dgm:presLayoutVars>
      </dgm:prSet>
      <dgm:spPr/>
    </dgm:pt>
    <dgm:pt modelId="{A778C430-362A-4BF7-A610-839EBAA899B4}" type="pres">
      <dgm:prSet presAssocID="{707AD29B-E9BB-4FE5-A95C-ACEBD130965D}" presName="composite" presStyleCnt="0"/>
      <dgm:spPr/>
    </dgm:pt>
    <dgm:pt modelId="{981BC539-ECD7-4B89-ACB6-0666F0A024B1}" type="pres">
      <dgm:prSet presAssocID="{707AD29B-E9BB-4FE5-A95C-ACEBD130965D}" presName="imgShp" presStyleLbl="fgImgPlace1" presStyleIdx="0" presStyleCnt="3"/>
      <dgm:spPr/>
    </dgm:pt>
    <dgm:pt modelId="{DD9A61BC-7AAF-4DEF-A54A-DB78B3FB806E}" type="pres">
      <dgm:prSet presAssocID="{707AD29B-E9BB-4FE5-A95C-ACEBD130965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3B41AB-D8F3-4A91-BDEC-D1FAFE7B00D9}" type="pres">
      <dgm:prSet presAssocID="{9DD41E42-B154-48BA-841A-35F2BF84018C}" presName="spacing" presStyleCnt="0"/>
      <dgm:spPr/>
    </dgm:pt>
    <dgm:pt modelId="{0FD676FF-838F-4B30-8A57-03DF837C7C57}" type="pres">
      <dgm:prSet presAssocID="{EA90AA67-779D-4106-AAE3-2CA4ED3A65A8}" presName="composite" presStyleCnt="0"/>
      <dgm:spPr/>
    </dgm:pt>
    <dgm:pt modelId="{B84C7A76-C501-45D4-B250-1D4E871FF07C}" type="pres">
      <dgm:prSet presAssocID="{EA90AA67-779D-4106-AAE3-2CA4ED3A65A8}" presName="imgShp" presStyleLbl="fgImgPlace1" presStyleIdx="1" presStyleCnt="3"/>
      <dgm:spPr/>
    </dgm:pt>
    <dgm:pt modelId="{74BDC79E-9DC6-4DAE-9DAE-4F22A55B9F94}" type="pres">
      <dgm:prSet presAssocID="{EA90AA67-779D-4106-AAE3-2CA4ED3A65A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6C6188-9FD9-4815-9714-05AA551BCD86}" type="pres">
      <dgm:prSet presAssocID="{3D054DC6-ABEF-4166-A16A-324E7A7A687C}" presName="spacing" presStyleCnt="0"/>
      <dgm:spPr/>
    </dgm:pt>
    <dgm:pt modelId="{66DDBC90-0C2D-4FBF-8968-FD02F96D0CA5}" type="pres">
      <dgm:prSet presAssocID="{BB21C050-416F-4FE0-BEDC-A23817DBCFD4}" presName="composite" presStyleCnt="0"/>
      <dgm:spPr/>
    </dgm:pt>
    <dgm:pt modelId="{0DA5BB31-FD35-47EB-AB1D-55E2AD096749}" type="pres">
      <dgm:prSet presAssocID="{BB21C050-416F-4FE0-BEDC-A23817DBCFD4}" presName="imgShp" presStyleLbl="fgImgPlace1" presStyleIdx="2" presStyleCnt="3"/>
      <dgm:spPr/>
    </dgm:pt>
    <dgm:pt modelId="{55E0FAF0-32EA-4A20-9270-5DD1B4F04BB5}" type="pres">
      <dgm:prSet presAssocID="{BB21C050-416F-4FE0-BEDC-A23817DBCFD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2A963AD-CBE5-4D54-B7F2-AC5589848954}" type="presOf" srcId="{BB21C050-416F-4FE0-BEDC-A23817DBCFD4}" destId="{55E0FAF0-32EA-4A20-9270-5DD1B4F04BB5}" srcOrd="0" destOrd="0" presId="urn:microsoft.com/office/officeart/2005/8/layout/vList3"/>
    <dgm:cxn modelId="{E9BC3E0A-ABD0-4C31-A726-ECA2D22F619D}" srcId="{69676871-3D50-44E7-BC06-22760AAADEC1}" destId="{BB21C050-416F-4FE0-BEDC-A23817DBCFD4}" srcOrd="2" destOrd="0" parTransId="{B01535C9-9D0E-4479-88A8-F4EAD710D925}" sibTransId="{F7E12E72-6EA0-4E4B-BBA3-D9628584BE3E}"/>
    <dgm:cxn modelId="{B7AB5EDA-423F-4C56-B458-F691B602623E}" type="presOf" srcId="{EA90AA67-779D-4106-AAE3-2CA4ED3A65A8}" destId="{74BDC79E-9DC6-4DAE-9DAE-4F22A55B9F94}" srcOrd="0" destOrd="0" presId="urn:microsoft.com/office/officeart/2005/8/layout/vList3"/>
    <dgm:cxn modelId="{EE0EFE93-2CC6-4532-8164-3DE53EEEDF0A}" type="presOf" srcId="{69676871-3D50-44E7-BC06-22760AAADEC1}" destId="{32517200-43DB-46A2-B2F3-680F6F9AD2F3}" srcOrd="0" destOrd="0" presId="urn:microsoft.com/office/officeart/2005/8/layout/vList3"/>
    <dgm:cxn modelId="{D246D992-EEB2-42A2-8DCF-E0D670F49ADB}" type="presOf" srcId="{707AD29B-E9BB-4FE5-A95C-ACEBD130965D}" destId="{DD9A61BC-7AAF-4DEF-A54A-DB78B3FB806E}" srcOrd="0" destOrd="0" presId="urn:microsoft.com/office/officeart/2005/8/layout/vList3"/>
    <dgm:cxn modelId="{7EDB89E7-527F-45FF-BF9F-0FFBCF871BC0}" srcId="{69676871-3D50-44E7-BC06-22760AAADEC1}" destId="{707AD29B-E9BB-4FE5-A95C-ACEBD130965D}" srcOrd="0" destOrd="0" parTransId="{3B823DD5-0ADA-4B28-BE10-6C1C0BA8E1A4}" sibTransId="{9DD41E42-B154-48BA-841A-35F2BF84018C}"/>
    <dgm:cxn modelId="{A2FCA208-3D08-42DE-B44E-CC845AE02131}" srcId="{69676871-3D50-44E7-BC06-22760AAADEC1}" destId="{EA90AA67-779D-4106-AAE3-2CA4ED3A65A8}" srcOrd="1" destOrd="0" parTransId="{D0757BE6-6282-499A-85DA-7B330C5ED922}" sibTransId="{3D054DC6-ABEF-4166-A16A-324E7A7A687C}"/>
    <dgm:cxn modelId="{F894DBC3-1B99-463E-9AF7-18A6C6029E90}" type="presParOf" srcId="{32517200-43DB-46A2-B2F3-680F6F9AD2F3}" destId="{A778C430-362A-4BF7-A610-839EBAA899B4}" srcOrd="0" destOrd="0" presId="urn:microsoft.com/office/officeart/2005/8/layout/vList3"/>
    <dgm:cxn modelId="{536EE753-B4A9-4405-898D-48C2935E3505}" type="presParOf" srcId="{A778C430-362A-4BF7-A610-839EBAA899B4}" destId="{981BC539-ECD7-4B89-ACB6-0666F0A024B1}" srcOrd="0" destOrd="0" presId="urn:microsoft.com/office/officeart/2005/8/layout/vList3"/>
    <dgm:cxn modelId="{F037F4EA-C599-40CC-8F7F-5167D54F7E52}" type="presParOf" srcId="{A778C430-362A-4BF7-A610-839EBAA899B4}" destId="{DD9A61BC-7AAF-4DEF-A54A-DB78B3FB806E}" srcOrd="1" destOrd="0" presId="urn:microsoft.com/office/officeart/2005/8/layout/vList3"/>
    <dgm:cxn modelId="{B4311EBC-2E3B-487A-AC4C-ACDE5F3C9604}" type="presParOf" srcId="{32517200-43DB-46A2-B2F3-680F6F9AD2F3}" destId="{133B41AB-D8F3-4A91-BDEC-D1FAFE7B00D9}" srcOrd="1" destOrd="0" presId="urn:microsoft.com/office/officeart/2005/8/layout/vList3"/>
    <dgm:cxn modelId="{C9632155-11C1-4416-A733-87A898790DC0}" type="presParOf" srcId="{32517200-43DB-46A2-B2F3-680F6F9AD2F3}" destId="{0FD676FF-838F-4B30-8A57-03DF837C7C57}" srcOrd="2" destOrd="0" presId="urn:microsoft.com/office/officeart/2005/8/layout/vList3"/>
    <dgm:cxn modelId="{68038A73-D670-4C8E-B9B2-9BC5971884D7}" type="presParOf" srcId="{0FD676FF-838F-4B30-8A57-03DF837C7C57}" destId="{B84C7A76-C501-45D4-B250-1D4E871FF07C}" srcOrd="0" destOrd="0" presId="urn:microsoft.com/office/officeart/2005/8/layout/vList3"/>
    <dgm:cxn modelId="{BBEC0379-9033-4B77-860E-7C21FF273840}" type="presParOf" srcId="{0FD676FF-838F-4B30-8A57-03DF837C7C57}" destId="{74BDC79E-9DC6-4DAE-9DAE-4F22A55B9F94}" srcOrd="1" destOrd="0" presId="urn:microsoft.com/office/officeart/2005/8/layout/vList3"/>
    <dgm:cxn modelId="{9A41940A-B066-4C9F-B8CB-4E9AB37152CB}" type="presParOf" srcId="{32517200-43DB-46A2-B2F3-680F6F9AD2F3}" destId="{3B6C6188-9FD9-4815-9714-05AA551BCD86}" srcOrd="3" destOrd="0" presId="urn:microsoft.com/office/officeart/2005/8/layout/vList3"/>
    <dgm:cxn modelId="{3C59604C-F548-4BC3-A79E-56CD4257C349}" type="presParOf" srcId="{32517200-43DB-46A2-B2F3-680F6F9AD2F3}" destId="{66DDBC90-0C2D-4FBF-8968-FD02F96D0CA5}" srcOrd="4" destOrd="0" presId="urn:microsoft.com/office/officeart/2005/8/layout/vList3"/>
    <dgm:cxn modelId="{782395E7-1CD3-4A93-9FA7-E8886A5BFB94}" type="presParOf" srcId="{66DDBC90-0C2D-4FBF-8968-FD02F96D0CA5}" destId="{0DA5BB31-FD35-47EB-AB1D-55E2AD096749}" srcOrd="0" destOrd="0" presId="urn:microsoft.com/office/officeart/2005/8/layout/vList3"/>
    <dgm:cxn modelId="{D5FD6422-029B-469A-BACA-FE19F4540966}" type="presParOf" srcId="{66DDBC90-0C2D-4FBF-8968-FD02F96D0CA5}" destId="{55E0FAF0-32EA-4A20-9270-5DD1B4F04B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FAEE21-572D-4303-9778-EFD3E7888C5F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7ED61B8-7B99-4DEB-BB81-45BA656C1CA5}">
      <dgm:prSet phldrT="[Text]"/>
      <dgm:spPr/>
      <dgm:t>
        <a:bodyPr/>
        <a:lstStyle/>
        <a:p>
          <a:r>
            <a:rPr lang="en-US" dirty="0" smtClean="0"/>
            <a:t>The salary received by them is very low which leads to a bad lifestyle .</a:t>
          </a:r>
          <a:endParaRPr lang="en-IN" dirty="0"/>
        </a:p>
      </dgm:t>
    </dgm:pt>
    <dgm:pt modelId="{30D530B9-3D50-4B56-8FF4-679421239C00}" type="parTrans" cxnId="{92348DC7-8580-48D0-A1EF-8EBAC5BDCEB4}">
      <dgm:prSet/>
      <dgm:spPr/>
      <dgm:t>
        <a:bodyPr/>
        <a:lstStyle/>
        <a:p>
          <a:endParaRPr lang="en-IN"/>
        </a:p>
      </dgm:t>
    </dgm:pt>
    <dgm:pt modelId="{024CA3D4-C7DA-4A3E-9F31-3C5CA1F290BF}" type="sibTrans" cxnId="{92348DC7-8580-48D0-A1EF-8EBAC5BDCEB4}">
      <dgm:prSet/>
      <dgm:spPr/>
      <dgm:t>
        <a:bodyPr/>
        <a:lstStyle/>
        <a:p>
          <a:endParaRPr lang="en-IN"/>
        </a:p>
      </dgm:t>
    </dgm:pt>
    <dgm:pt modelId="{6BB782D1-AF5D-41B2-83DF-445B60BB8198}">
      <dgm:prSet phldrT="[Text]"/>
      <dgm:spPr/>
      <dgm:t>
        <a:bodyPr/>
        <a:lstStyle/>
        <a:p>
          <a:r>
            <a:rPr lang="en-US" dirty="0" smtClean="0"/>
            <a:t>Almost </a:t>
          </a:r>
          <a:r>
            <a:rPr lang="en-US" dirty="0" err="1" smtClean="0"/>
            <a:t>upto</a:t>
          </a:r>
          <a:r>
            <a:rPr lang="en-US" dirty="0" smtClean="0"/>
            <a:t> 30 years they are dependent on their family members</a:t>
          </a:r>
          <a:endParaRPr lang="en-IN" dirty="0"/>
        </a:p>
      </dgm:t>
    </dgm:pt>
    <dgm:pt modelId="{C1A788FC-CF47-4E64-B123-4B13AF7D980D}" type="parTrans" cxnId="{02A56D2B-FE8F-41C2-B221-2D4B955D163D}">
      <dgm:prSet/>
      <dgm:spPr/>
      <dgm:t>
        <a:bodyPr/>
        <a:lstStyle/>
        <a:p>
          <a:endParaRPr lang="en-IN"/>
        </a:p>
      </dgm:t>
    </dgm:pt>
    <dgm:pt modelId="{DF1647E4-BC5D-4064-9DEE-46EE5F1EC159}" type="sibTrans" cxnId="{02A56D2B-FE8F-41C2-B221-2D4B955D163D}">
      <dgm:prSet/>
      <dgm:spPr/>
      <dgm:t>
        <a:bodyPr/>
        <a:lstStyle/>
        <a:p>
          <a:endParaRPr lang="en-IN"/>
        </a:p>
      </dgm:t>
    </dgm:pt>
    <dgm:pt modelId="{CB1AB5C7-5EB5-44F4-8295-3A6C48477EC2}">
      <dgm:prSet phldrT="[Text]"/>
      <dgm:spPr/>
      <dgm:t>
        <a:bodyPr/>
        <a:lstStyle/>
        <a:p>
          <a:r>
            <a:rPr lang="en-US" dirty="0" smtClean="0"/>
            <a:t>Finally only after 17 years of education they can either choose for job, profession or Business .</a:t>
          </a:r>
          <a:endParaRPr lang="en-IN" dirty="0"/>
        </a:p>
      </dgm:t>
    </dgm:pt>
    <dgm:pt modelId="{63DE2B19-C4CA-431A-ADB7-14B5EEB30E38}" type="parTrans" cxnId="{A6BC831D-DC1D-4C42-A281-E6CC33E8B89F}">
      <dgm:prSet/>
      <dgm:spPr/>
      <dgm:t>
        <a:bodyPr/>
        <a:lstStyle/>
        <a:p>
          <a:endParaRPr lang="en-IN"/>
        </a:p>
      </dgm:t>
    </dgm:pt>
    <dgm:pt modelId="{5F3008EF-D264-439C-A01D-4BB52CE83BD1}" type="sibTrans" cxnId="{A6BC831D-DC1D-4C42-A281-E6CC33E8B89F}">
      <dgm:prSet/>
      <dgm:spPr/>
      <dgm:t>
        <a:bodyPr/>
        <a:lstStyle/>
        <a:p>
          <a:endParaRPr lang="en-IN"/>
        </a:p>
      </dgm:t>
    </dgm:pt>
    <dgm:pt modelId="{6A19BC34-CF74-4A72-A5A1-816FD38BAF9F}" type="pres">
      <dgm:prSet presAssocID="{4DFAEE21-572D-4303-9778-EFD3E7888C5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7DA10E-550F-4540-B3E0-59495B427EB6}" type="pres">
      <dgm:prSet presAssocID="{B7ED61B8-7B99-4DEB-BB81-45BA656C1CA5}" presName="composite" presStyleCnt="0"/>
      <dgm:spPr/>
    </dgm:pt>
    <dgm:pt modelId="{33EB254C-6411-466C-BB2D-F77B3D9D5570}" type="pres">
      <dgm:prSet presAssocID="{B7ED61B8-7B99-4DEB-BB81-45BA656C1CA5}" presName="imgShp" presStyleLbl="fgImgPlace1" presStyleIdx="0" presStyleCnt="3"/>
      <dgm:spPr/>
    </dgm:pt>
    <dgm:pt modelId="{B50B98B9-9780-479C-8FCB-66E101D7AF08}" type="pres">
      <dgm:prSet presAssocID="{B7ED61B8-7B99-4DEB-BB81-45BA656C1CA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C2BE46-B944-4534-97A7-49541ED6DD2E}" type="pres">
      <dgm:prSet presAssocID="{024CA3D4-C7DA-4A3E-9F31-3C5CA1F290BF}" presName="spacing" presStyleCnt="0"/>
      <dgm:spPr/>
    </dgm:pt>
    <dgm:pt modelId="{E25B7BEB-771B-49D7-93A0-D58DD14FD0CE}" type="pres">
      <dgm:prSet presAssocID="{6BB782D1-AF5D-41B2-83DF-445B60BB8198}" presName="composite" presStyleCnt="0"/>
      <dgm:spPr/>
    </dgm:pt>
    <dgm:pt modelId="{2EE278A7-48DF-40A6-BB3E-E19F8A5C16E7}" type="pres">
      <dgm:prSet presAssocID="{6BB782D1-AF5D-41B2-83DF-445B60BB8198}" presName="imgShp" presStyleLbl="fgImgPlace1" presStyleIdx="1" presStyleCnt="3"/>
      <dgm:spPr/>
    </dgm:pt>
    <dgm:pt modelId="{8217AE61-37DD-4D97-810E-4BB41BD7AA02}" type="pres">
      <dgm:prSet presAssocID="{6BB782D1-AF5D-41B2-83DF-445B60BB819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EC18B7-84EC-4A63-B3A5-EB30B1FD3364}" type="pres">
      <dgm:prSet presAssocID="{DF1647E4-BC5D-4064-9DEE-46EE5F1EC159}" presName="spacing" presStyleCnt="0"/>
      <dgm:spPr/>
    </dgm:pt>
    <dgm:pt modelId="{BDAA6F6D-207D-4784-AD94-5009F3D16D24}" type="pres">
      <dgm:prSet presAssocID="{CB1AB5C7-5EB5-44F4-8295-3A6C48477EC2}" presName="composite" presStyleCnt="0"/>
      <dgm:spPr/>
    </dgm:pt>
    <dgm:pt modelId="{DA8CEA4B-61B2-4BDB-AFE5-2B4C30862B33}" type="pres">
      <dgm:prSet presAssocID="{CB1AB5C7-5EB5-44F4-8295-3A6C48477EC2}" presName="imgShp" presStyleLbl="fgImgPlace1" presStyleIdx="2" presStyleCnt="3"/>
      <dgm:spPr/>
    </dgm:pt>
    <dgm:pt modelId="{326F6A24-25DD-4B07-A5A9-C411F3282397}" type="pres">
      <dgm:prSet presAssocID="{CB1AB5C7-5EB5-44F4-8295-3A6C48477EC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1C3D68-12AA-4545-B221-3232701F9320}" type="presOf" srcId="{B7ED61B8-7B99-4DEB-BB81-45BA656C1CA5}" destId="{B50B98B9-9780-479C-8FCB-66E101D7AF08}" srcOrd="0" destOrd="0" presId="urn:microsoft.com/office/officeart/2005/8/layout/vList3"/>
    <dgm:cxn modelId="{43E17EF9-E128-44E7-A54E-235F039517D9}" type="presOf" srcId="{CB1AB5C7-5EB5-44F4-8295-3A6C48477EC2}" destId="{326F6A24-25DD-4B07-A5A9-C411F3282397}" srcOrd="0" destOrd="0" presId="urn:microsoft.com/office/officeart/2005/8/layout/vList3"/>
    <dgm:cxn modelId="{92348DC7-8580-48D0-A1EF-8EBAC5BDCEB4}" srcId="{4DFAEE21-572D-4303-9778-EFD3E7888C5F}" destId="{B7ED61B8-7B99-4DEB-BB81-45BA656C1CA5}" srcOrd="0" destOrd="0" parTransId="{30D530B9-3D50-4B56-8FF4-679421239C00}" sibTransId="{024CA3D4-C7DA-4A3E-9F31-3C5CA1F290BF}"/>
    <dgm:cxn modelId="{02A56D2B-FE8F-41C2-B221-2D4B955D163D}" srcId="{4DFAEE21-572D-4303-9778-EFD3E7888C5F}" destId="{6BB782D1-AF5D-41B2-83DF-445B60BB8198}" srcOrd="1" destOrd="0" parTransId="{C1A788FC-CF47-4E64-B123-4B13AF7D980D}" sibTransId="{DF1647E4-BC5D-4064-9DEE-46EE5F1EC159}"/>
    <dgm:cxn modelId="{ED9BA899-1DB3-49E6-A6FE-69E894742F4D}" type="presOf" srcId="{6BB782D1-AF5D-41B2-83DF-445B60BB8198}" destId="{8217AE61-37DD-4D97-810E-4BB41BD7AA02}" srcOrd="0" destOrd="0" presId="urn:microsoft.com/office/officeart/2005/8/layout/vList3"/>
    <dgm:cxn modelId="{5E30993D-6356-49E6-B52E-757341AED1FA}" type="presOf" srcId="{4DFAEE21-572D-4303-9778-EFD3E7888C5F}" destId="{6A19BC34-CF74-4A72-A5A1-816FD38BAF9F}" srcOrd="0" destOrd="0" presId="urn:microsoft.com/office/officeart/2005/8/layout/vList3"/>
    <dgm:cxn modelId="{A6BC831D-DC1D-4C42-A281-E6CC33E8B89F}" srcId="{4DFAEE21-572D-4303-9778-EFD3E7888C5F}" destId="{CB1AB5C7-5EB5-44F4-8295-3A6C48477EC2}" srcOrd="2" destOrd="0" parTransId="{63DE2B19-C4CA-431A-ADB7-14B5EEB30E38}" sibTransId="{5F3008EF-D264-439C-A01D-4BB52CE83BD1}"/>
    <dgm:cxn modelId="{AB356E37-27E1-4981-9E14-B96A4AFF95B5}" type="presParOf" srcId="{6A19BC34-CF74-4A72-A5A1-816FD38BAF9F}" destId="{C37DA10E-550F-4540-B3E0-59495B427EB6}" srcOrd="0" destOrd="0" presId="urn:microsoft.com/office/officeart/2005/8/layout/vList3"/>
    <dgm:cxn modelId="{C31760AA-F2CE-4934-9BC4-0972B78394BC}" type="presParOf" srcId="{C37DA10E-550F-4540-B3E0-59495B427EB6}" destId="{33EB254C-6411-466C-BB2D-F77B3D9D5570}" srcOrd="0" destOrd="0" presId="urn:microsoft.com/office/officeart/2005/8/layout/vList3"/>
    <dgm:cxn modelId="{B85920FF-41C6-4E9C-B6F9-E6B786E96302}" type="presParOf" srcId="{C37DA10E-550F-4540-B3E0-59495B427EB6}" destId="{B50B98B9-9780-479C-8FCB-66E101D7AF08}" srcOrd="1" destOrd="0" presId="urn:microsoft.com/office/officeart/2005/8/layout/vList3"/>
    <dgm:cxn modelId="{084FD58B-C387-4B4A-84DC-77F99F80531A}" type="presParOf" srcId="{6A19BC34-CF74-4A72-A5A1-816FD38BAF9F}" destId="{04C2BE46-B944-4534-97A7-49541ED6DD2E}" srcOrd="1" destOrd="0" presId="urn:microsoft.com/office/officeart/2005/8/layout/vList3"/>
    <dgm:cxn modelId="{2BC2FB22-50C6-4096-8903-A673C4EFF73C}" type="presParOf" srcId="{6A19BC34-CF74-4A72-A5A1-816FD38BAF9F}" destId="{E25B7BEB-771B-49D7-93A0-D58DD14FD0CE}" srcOrd="2" destOrd="0" presId="urn:microsoft.com/office/officeart/2005/8/layout/vList3"/>
    <dgm:cxn modelId="{508A7E04-5EE6-46FA-82B9-EB6124544651}" type="presParOf" srcId="{E25B7BEB-771B-49D7-93A0-D58DD14FD0CE}" destId="{2EE278A7-48DF-40A6-BB3E-E19F8A5C16E7}" srcOrd="0" destOrd="0" presId="urn:microsoft.com/office/officeart/2005/8/layout/vList3"/>
    <dgm:cxn modelId="{02E41B41-D69A-4F53-A26B-3D65D2F0145F}" type="presParOf" srcId="{E25B7BEB-771B-49D7-93A0-D58DD14FD0CE}" destId="{8217AE61-37DD-4D97-810E-4BB41BD7AA02}" srcOrd="1" destOrd="0" presId="urn:microsoft.com/office/officeart/2005/8/layout/vList3"/>
    <dgm:cxn modelId="{A5FEE234-EB21-4B73-82B3-68EE469F3993}" type="presParOf" srcId="{6A19BC34-CF74-4A72-A5A1-816FD38BAF9F}" destId="{6FEC18B7-84EC-4A63-B3A5-EB30B1FD3364}" srcOrd="3" destOrd="0" presId="urn:microsoft.com/office/officeart/2005/8/layout/vList3"/>
    <dgm:cxn modelId="{104FB53A-77D1-4F39-851A-D665D8CD9A40}" type="presParOf" srcId="{6A19BC34-CF74-4A72-A5A1-816FD38BAF9F}" destId="{BDAA6F6D-207D-4784-AD94-5009F3D16D24}" srcOrd="4" destOrd="0" presId="urn:microsoft.com/office/officeart/2005/8/layout/vList3"/>
    <dgm:cxn modelId="{F663581D-ED20-4144-8F11-E2B4D0553730}" type="presParOf" srcId="{BDAA6F6D-207D-4784-AD94-5009F3D16D24}" destId="{DA8CEA4B-61B2-4BDB-AFE5-2B4C30862B33}" srcOrd="0" destOrd="0" presId="urn:microsoft.com/office/officeart/2005/8/layout/vList3"/>
    <dgm:cxn modelId="{A4EACA94-0D3C-4B5F-95C8-B3FA4B2AB56E}" type="presParOf" srcId="{BDAA6F6D-207D-4784-AD94-5009F3D16D24}" destId="{326F6A24-25DD-4B07-A5A9-C411F32823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8970-D537-4084-B645-D76023E59A38}">
      <dsp:nvSpPr>
        <dsp:cNvPr id="0" name=""/>
        <dsp:cNvSpPr/>
      </dsp:nvSpPr>
      <dsp:spPr>
        <a:xfrm rot="5400000">
          <a:off x="-677568" y="681986"/>
          <a:ext cx="4517126" cy="31619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Indian Education system – 10+ 2+ 3+ 2 = 17 years .</a:t>
          </a:r>
          <a:endParaRPr lang="en-IN" sz="2400" kern="1200"/>
        </a:p>
      </dsp:txBody>
      <dsp:txXfrm rot="-5400000">
        <a:off x="1" y="1585411"/>
        <a:ext cx="3161988" cy="1355138"/>
      </dsp:txXfrm>
    </dsp:sp>
    <dsp:sp modelId="{89F8292B-B5C9-44CC-9D36-05B2D545DA26}">
      <dsp:nvSpPr>
        <dsp:cNvPr id="0" name=""/>
        <dsp:cNvSpPr/>
      </dsp:nvSpPr>
      <dsp:spPr>
        <a:xfrm rot="5400000">
          <a:off x="4227728" y="-1061321"/>
          <a:ext cx="2936132" cy="5067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Learning process of 100% Financial Literacy is absent . 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As per the population almost one student out of 1000 is getting government or private jobs 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 practical approach which actually takes place in industrial sector . </a:t>
          </a:r>
          <a:endParaRPr lang="en-IN" sz="2400" kern="1200" dirty="0"/>
        </a:p>
      </dsp:txBody>
      <dsp:txXfrm rot="-5400000">
        <a:off x="3161989" y="147748"/>
        <a:ext cx="4924281" cy="2649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61BC-7AAF-4DEF-A54A-DB78B3FB806E}">
      <dsp:nvSpPr>
        <dsp:cNvPr id="0" name=""/>
        <dsp:cNvSpPr/>
      </dsp:nvSpPr>
      <dsp:spPr>
        <a:xfrm rot="10800000">
          <a:off x="1692784" y="1709"/>
          <a:ext cx="5472684" cy="12573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Lack of suitable jobs for the students</a:t>
          </a:r>
          <a:endParaRPr lang="en-IN" sz="2000" kern="1200" dirty="0"/>
        </a:p>
      </dsp:txBody>
      <dsp:txXfrm rot="10800000">
        <a:off x="2007110" y="1709"/>
        <a:ext cx="5158358" cy="1257304"/>
      </dsp:txXfrm>
    </dsp:sp>
    <dsp:sp modelId="{981BC539-ECD7-4B89-ACB6-0666F0A024B1}">
      <dsp:nvSpPr>
        <dsp:cNvPr id="0" name=""/>
        <dsp:cNvSpPr/>
      </dsp:nvSpPr>
      <dsp:spPr>
        <a:xfrm>
          <a:off x="1064131" y="1709"/>
          <a:ext cx="1257304" cy="125730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DC79E-9DC6-4DAE-9DAE-4F22A55B9F94}">
      <dsp:nvSpPr>
        <dsp:cNvPr id="0" name=""/>
        <dsp:cNvSpPr/>
      </dsp:nvSpPr>
      <dsp:spPr>
        <a:xfrm rot="10800000">
          <a:off x="1692784" y="1634328"/>
          <a:ext cx="5472684" cy="1257304"/>
        </a:xfrm>
        <a:prstGeom prst="homePlate">
          <a:avLst/>
        </a:prstGeom>
        <a:solidFill>
          <a:schemeClr val="accent5">
            <a:hueOff val="3359277"/>
            <a:satOff val="4740"/>
            <a:lumOff val="-58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 </a:t>
          </a:r>
          <a:r>
            <a:rPr lang="en-US" sz="2400" kern="1200" dirty="0" err="1" smtClean="0"/>
            <a:t>proffessions</a:t>
          </a:r>
          <a:r>
            <a:rPr lang="en-US" sz="2400" kern="1200" dirty="0" smtClean="0"/>
            <a:t> are not given equal importance  </a:t>
          </a:r>
          <a:endParaRPr lang="en-IN" sz="2400" kern="1200" dirty="0"/>
        </a:p>
      </dsp:txBody>
      <dsp:txXfrm rot="10800000">
        <a:off x="2007110" y="1634328"/>
        <a:ext cx="5158358" cy="1257304"/>
      </dsp:txXfrm>
    </dsp:sp>
    <dsp:sp modelId="{B84C7A76-C501-45D4-B250-1D4E871FF07C}">
      <dsp:nvSpPr>
        <dsp:cNvPr id="0" name=""/>
        <dsp:cNvSpPr/>
      </dsp:nvSpPr>
      <dsp:spPr>
        <a:xfrm>
          <a:off x="1064131" y="1634328"/>
          <a:ext cx="1257304" cy="1257304"/>
        </a:xfrm>
        <a:prstGeom prst="ellipse">
          <a:avLst/>
        </a:prstGeom>
        <a:solidFill>
          <a:schemeClr val="accent5">
            <a:tint val="50000"/>
            <a:hueOff val="3437609"/>
            <a:satOff val="1194"/>
            <a:lumOff val="-14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0FAF0-32EA-4A20-9270-5DD1B4F04BB5}">
      <dsp:nvSpPr>
        <dsp:cNvPr id="0" name=""/>
        <dsp:cNvSpPr/>
      </dsp:nvSpPr>
      <dsp:spPr>
        <a:xfrm rot="10800000">
          <a:off x="1692784" y="3266947"/>
          <a:ext cx="5472684" cy="1257304"/>
        </a:xfrm>
        <a:prstGeom prst="homePlate">
          <a:avLst/>
        </a:prstGeom>
        <a:solidFill>
          <a:schemeClr val="accent5">
            <a:hueOff val="6718553"/>
            <a:satOff val="9479"/>
            <a:lumOff val="-117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After </a:t>
          </a:r>
          <a:r>
            <a:rPr lang="en-US" sz="2000" kern="1200" dirty="0" err="1" smtClean="0"/>
            <a:t>attenaing</a:t>
          </a:r>
          <a:r>
            <a:rPr lang="en-US" sz="2000" kern="1200" dirty="0" smtClean="0"/>
            <a:t> the age of 23 if they are not getting the jobs whole family suffers a lot</a:t>
          </a:r>
          <a:endParaRPr lang="en-IN" sz="2000" kern="1200" dirty="0"/>
        </a:p>
      </dsp:txBody>
      <dsp:txXfrm rot="10800000">
        <a:off x="2007110" y="3266947"/>
        <a:ext cx="5158358" cy="1257304"/>
      </dsp:txXfrm>
    </dsp:sp>
    <dsp:sp modelId="{0DA5BB31-FD35-47EB-AB1D-55E2AD096749}">
      <dsp:nvSpPr>
        <dsp:cNvPr id="0" name=""/>
        <dsp:cNvSpPr/>
      </dsp:nvSpPr>
      <dsp:spPr>
        <a:xfrm>
          <a:off x="1064131" y="3266947"/>
          <a:ext cx="1257304" cy="1257304"/>
        </a:xfrm>
        <a:prstGeom prst="ellipse">
          <a:avLst/>
        </a:prstGeom>
        <a:solidFill>
          <a:schemeClr val="accent5">
            <a:tint val="50000"/>
            <a:hueOff val="6875219"/>
            <a:satOff val="2388"/>
            <a:lumOff val="-2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B98B9-9780-479C-8FCB-66E101D7AF08}">
      <dsp:nvSpPr>
        <dsp:cNvPr id="0" name=""/>
        <dsp:cNvSpPr/>
      </dsp:nvSpPr>
      <dsp:spPr>
        <a:xfrm rot="10800000">
          <a:off x="1692784" y="1709"/>
          <a:ext cx="5472684" cy="125730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salary received by them is very low which leads to a bad lifestyle .</a:t>
          </a:r>
          <a:endParaRPr lang="en-IN" sz="2000" kern="1200" dirty="0"/>
        </a:p>
      </dsp:txBody>
      <dsp:txXfrm rot="10800000">
        <a:off x="2007110" y="1709"/>
        <a:ext cx="5158358" cy="1257304"/>
      </dsp:txXfrm>
    </dsp:sp>
    <dsp:sp modelId="{33EB254C-6411-466C-BB2D-F77B3D9D5570}">
      <dsp:nvSpPr>
        <dsp:cNvPr id="0" name=""/>
        <dsp:cNvSpPr/>
      </dsp:nvSpPr>
      <dsp:spPr>
        <a:xfrm>
          <a:off x="1064131" y="1709"/>
          <a:ext cx="1257304" cy="125730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7AE61-37DD-4D97-810E-4BB41BD7AA02}">
      <dsp:nvSpPr>
        <dsp:cNvPr id="0" name=""/>
        <dsp:cNvSpPr/>
      </dsp:nvSpPr>
      <dsp:spPr>
        <a:xfrm rot="10800000">
          <a:off x="1692784" y="1634328"/>
          <a:ext cx="5472684" cy="125730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Almost </a:t>
          </a:r>
          <a:r>
            <a:rPr lang="en-US" sz="2000" kern="1200" dirty="0" err="1" smtClean="0"/>
            <a:t>upto</a:t>
          </a:r>
          <a:r>
            <a:rPr lang="en-US" sz="2000" kern="1200" dirty="0" smtClean="0"/>
            <a:t> 30 years they are dependent on their family members</a:t>
          </a:r>
          <a:endParaRPr lang="en-IN" sz="2000" kern="1200" dirty="0"/>
        </a:p>
      </dsp:txBody>
      <dsp:txXfrm rot="10800000">
        <a:off x="2007110" y="1634328"/>
        <a:ext cx="5158358" cy="1257304"/>
      </dsp:txXfrm>
    </dsp:sp>
    <dsp:sp modelId="{2EE278A7-48DF-40A6-BB3E-E19F8A5C16E7}">
      <dsp:nvSpPr>
        <dsp:cNvPr id="0" name=""/>
        <dsp:cNvSpPr/>
      </dsp:nvSpPr>
      <dsp:spPr>
        <a:xfrm>
          <a:off x="1064131" y="1634328"/>
          <a:ext cx="1257304" cy="125730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F6A24-25DD-4B07-A5A9-C411F3282397}">
      <dsp:nvSpPr>
        <dsp:cNvPr id="0" name=""/>
        <dsp:cNvSpPr/>
      </dsp:nvSpPr>
      <dsp:spPr>
        <a:xfrm rot="10800000">
          <a:off x="1692784" y="3266947"/>
          <a:ext cx="5472684" cy="125730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Finally only after 17 years of education they can either choose for job, profession or Business .</a:t>
          </a:r>
          <a:endParaRPr lang="en-IN" sz="2000" kern="1200" dirty="0"/>
        </a:p>
      </dsp:txBody>
      <dsp:txXfrm rot="10800000">
        <a:off x="2007110" y="3266947"/>
        <a:ext cx="5158358" cy="1257304"/>
      </dsp:txXfrm>
    </dsp:sp>
    <dsp:sp modelId="{DA8CEA4B-61B2-4BDB-AFE5-2B4C30862B33}">
      <dsp:nvSpPr>
        <dsp:cNvPr id="0" name=""/>
        <dsp:cNvSpPr/>
      </dsp:nvSpPr>
      <dsp:spPr>
        <a:xfrm>
          <a:off x="1064131" y="3266947"/>
          <a:ext cx="1257304" cy="125730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7A9CD6-4FD8-4072-A051-C4D27E46BBA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A8F464-9415-41C3-8048-F802A40D52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SUPER POWER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2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Education is </a:t>
            </a:r>
            <a:r>
              <a:rPr lang="en-IN" sz="2400" b="1" dirty="0"/>
              <a:t>the process of facilitating learning, or the acquisition of knowledge, skills, values, morals, beliefs, and habits</a:t>
            </a:r>
            <a:r>
              <a:rPr lang="en-IN" sz="2400" dirty="0"/>
              <a:t>. Educational methods include teaching, training, storytelling, </a:t>
            </a:r>
            <a:r>
              <a:rPr lang="en-IN" sz="2400" dirty="0" smtClean="0"/>
              <a:t>discussion ,research .</a:t>
            </a:r>
          </a:p>
          <a:p>
            <a:r>
              <a:rPr lang="en-IN" sz="2000" dirty="0" smtClean="0"/>
              <a:t> IMPORTANCE :Having </a:t>
            </a:r>
            <a:r>
              <a:rPr lang="en-IN" sz="2000" dirty="0"/>
              <a:t>education in an area helps people think, feel, and behave in a way that contributes to their success, and improves not only their personal satisfaction but also their community. In addition, education </a:t>
            </a:r>
            <a:r>
              <a:rPr lang="en-IN" sz="2000" b="1" dirty="0"/>
              <a:t>develops human personality, thoughts, dealing with others and prepares people for life experiences</a:t>
            </a:r>
            <a:r>
              <a:rPr lang="en-IN" sz="20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3160" y="1481138"/>
            <a:ext cx="679768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TELANGANA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16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0184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3835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1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5264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59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16824" cy="468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9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the students complete there  Five standard they have to given the choice of subjects which they are going to study further</a:t>
            </a:r>
          </a:p>
          <a:p>
            <a:r>
              <a:rPr lang="en-US" dirty="0" smtClean="0"/>
              <a:t>By this methodology they will aware about subject knowledge at a very young age </a:t>
            </a:r>
          </a:p>
          <a:p>
            <a:r>
              <a:rPr lang="en-US" dirty="0" smtClean="0"/>
              <a:t>Practical execution in which ever stream they are going to pursue </a:t>
            </a:r>
          </a:p>
          <a:p>
            <a:r>
              <a:rPr lang="en-US" dirty="0" smtClean="0"/>
              <a:t>By achieving the above goals .They can also opt for Jobs by 19 years itself </a:t>
            </a:r>
          </a:p>
          <a:p>
            <a:r>
              <a:rPr lang="en-US" dirty="0" smtClean="0"/>
              <a:t>Not only studies we must encourage them to choose sports as a career and also  make them professionals in the particular category </a:t>
            </a:r>
          </a:p>
          <a:p>
            <a:r>
              <a:rPr lang="en-US" dirty="0" smtClean="0"/>
              <a:t>Giving importance to all the sectors can make every individual life better when it comes to Salary </a:t>
            </a:r>
          </a:p>
          <a:p>
            <a:r>
              <a:rPr lang="en-US" dirty="0" smtClean="0"/>
              <a:t>Along with the Technology  students should also increase there skills , their daily activities , practical approach in life and also there mental health .</a:t>
            </a:r>
          </a:p>
          <a:p>
            <a:r>
              <a:rPr lang="en-US" dirty="0" smtClean="0"/>
              <a:t>By these above methods once easily access for better education , employments , business  and most importantly settle in life by the age 25 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5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294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EDUCATION</vt:lpstr>
      <vt:lpstr>INDIAN SYSTEM</vt:lpstr>
      <vt:lpstr>IN TELANGANA</vt:lpstr>
      <vt:lpstr>FACTS </vt:lpstr>
      <vt:lpstr>FACTS</vt:lpstr>
      <vt:lpstr>FACTS</vt:lpstr>
      <vt:lpstr>PowerPoint Presentation</vt:lpstr>
      <vt:lpstr>SOLUTION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</dc:title>
  <dc:creator>user</dc:creator>
  <cp:lastModifiedBy>user</cp:lastModifiedBy>
  <cp:revision>7</cp:revision>
  <dcterms:created xsi:type="dcterms:W3CDTF">2021-09-07T13:20:53Z</dcterms:created>
  <dcterms:modified xsi:type="dcterms:W3CDTF">2021-09-29T04:24:52Z</dcterms:modified>
</cp:coreProperties>
</file>