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CB80DE2-8147-46BE-A79F-6141CFE2E61C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DC0EEA-C409-4BE9-BCE4-E23A0282867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Poster for Education </a:t>
            </a:r>
            <a:r>
              <a:rPr lang="en-US" dirty="0" smtClean="0"/>
              <a:t>  </a:t>
            </a:r>
            <a:r>
              <a:rPr lang="en-US" dirty="0" smtClean="0"/>
              <a:t>AND LITERACY RATE IN TELANGANA ( RURAL AND URBAN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1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9385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LITERACY </a:t>
            </a:r>
            <a:r>
              <a:rPr lang="en-US" dirty="0" err="1" smtClean="0"/>
              <a:t>RaTE</a:t>
            </a:r>
            <a:r>
              <a:rPr lang="en-US" dirty="0" smtClean="0"/>
              <a:t> IN TELANGANA ( RURAL AND URBAN )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92235"/>
            <a:ext cx="2987824" cy="257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630885"/>
            <a:ext cx="3672408" cy="257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" y="666412"/>
            <a:ext cx="2857500" cy="257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9583"/>
            <a:ext cx="9144000" cy="365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001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</TotalTime>
  <Words>22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Opulent</vt:lpstr>
      <vt:lpstr>Poster for Education   AND LITERACY RATE IN TELANGANA ( RURAL AND URBAN )</vt:lpstr>
      <vt:lpstr>LITERACY RaTE IN TELANGANA ( RURAL AND URBAN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for Education in  AND LITERACY RATE IN TELANGANA</dc:title>
  <dc:creator>user</dc:creator>
  <cp:lastModifiedBy>user</cp:lastModifiedBy>
  <cp:revision>3</cp:revision>
  <dcterms:created xsi:type="dcterms:W3CDTF">2021-09-29T04:12:36Z</dcterms:created>
  <dcterms:modified xsi:type="dcterms:W3CDTF">2021-09-29T04:28:20Z</dcterms:modified>
</cp:coreProperties>
</file>