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9975" cy="42808525"/>
  <p:notesSz cx="6858000" cy="9144000"/>
  <p:defaultTextStyle>
    <a:defPPr>
      <a:defRPr lang="en-US"/>
    </a:defPPr>
    <a:lvl1pPr marL="0" algn="l" defTabSz="3367145" rtl="0" eaLnBrk="1" latinLnBrk="0" hangingPunct="1">
      <a:defRPr sz="6700" kern="1200">
        <a:solidFill>
          <a:schemeClr val="tx1"/>
        </a:solidFill>
        <a:latin typeface="+mn-lt"/>
        <a:ea typeface="+mn-ea"/>
        <a:cs typeface="+mn-cs"/>
      </a:defRPr>
    </a:lvl1pPr>
    <a:lvl2pPr marL="1683571" algn="l" defTabSz="3367145" rtl="0" eaLnBrk="1" latinLnBrk="0" hangingPunct="1">
      <a:defRPr sz="6700" kern="1200">
        <a:solidFill>
          <a:schemeClr val="tx1"/>
        </a:solidFill>
        <a:latin typeface="+mn-lt"/>
        <a:ea typeface="+mn-ea"/>
        <a:cs typeface="+mn-cs"/>
      </a:defRPr>
    </a:lvl2pPr>
    <a:lvl3pPr marL="3367145" algn="l" defTabSz="3367145" rtl="0" eaLnBrk="1" latinLnBrk="0" hangingPunct="1">
      <a:defRPr sz="6700" kern="1200">
        <a:solidFill>
          <a:schemeClr val="tx1"/>
        </a:solidFill>
        <a:latin typeface="+mn-lt"/>
        <a:ea typeface="+mn-ea"/>
        <a:cs typeface="+mn-cs"/>
      </a:defRPr>
    </a:lvl3pPr>
    <a:lvl4pPr marL="5050716" algn="l" defTabSz="3367145" rtl="0" eaLnBrk="1" latinLnBrk="0" hangingPunct="1">
      <a:defRPr sz="6700" kern="1200">
        <a:solidFill>
          <a:schemeClr val="tx1"/>
        </a:solidFill>
        <a:latin typeface="+mn-lt"/>
        <a:ea typeface="+mn-ea"/>
        <a:cs typeface="+mn-cs"/>
      </a:defRPr>
    </a:lvl4pPr>
    <a:lvl5pPr marL="6734287" algn="l" defTabSz="3367145" rtl="0" eaLnBrk="1" latinLnBrk="0" hangingPunct="1">
      <a:defRPr sz="6700" kern="1200">
        <a:solidFill>
          <a:schemeClr val="tx1"/>
        </a:solidFill>
        <a:latin typeface="+mn-lt"/>
        <a:ea typeface="+mn-ea"/>
        <a:cs typeface="+mn-cs"/>
      </a:defRPr>
    </a:lvl5pPr>
    <a:lvl6pPr marL="8417860" algn="l" defTabSz="3367145" rtl="0" eaLnBrk="1" latinLnBrk="0" hangingPunct="1">
      <a:defRPr sz="6700" kern="1200">
        <a:solidFill>
          <a:schemeClr val="tx1"/>
        </a:solidFill>
        <a:latin typeface="+mn-lt"/>
        <a:ea typeface="+mn-ea"/>
        <a:cs typeface="+mn-cs"/>
      </a:defRPr>
    </a:lvl6pPr>
    <a:lvl7pPr marL="10101431" algn="l" defTabSz="3367145" rtl="0" eaLnBrk="1" latinLnBrk="0" hangingPunct="1">
      <a:defRPr sz="6700" kern="1200">
        <a:solidFill>
          <a:schemeClr val="tx1"/>
        </a:solidFill>
        <a:latin typeface="+mn-lt"/>
        <a:ea typeface="+mn-ea"/>
        <a:cs typeface="+mn-cs"/>
      </a:defRPr>
    </a:lvl7pPr>
    <a:lvl8pPr marL="11785002" algn="l" defTabSz="3367145" rtl="0" eaLnBrk="1" latinLnBrk="0" hangingPunct="1">
      <a:defRPr sz="6700" kern="1200">
        <a:solidFill>
          <a:schemeClr val="tx1"/>
        </a:solidFill>
        <a:latin typeface="+mn-lt"/>
        <a:ea typeface="+mn-ea"/>
        <a:cs typeface="+mn-cs"/>
      </a:defRPr>
    </a:lvl8pPr>
    <a:lvl9pPr marL="13468576" algn="l" defTabSz="3367145" rtl="0" eaLnBrk="1" latinLnBrk="0" hangingPunct="1">
      <a:defRPr sz="6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7">
          <p15:clr>
            <a:srgbClr val="A4A3A4"/>
          </p15:clr>
        </p15:guide>
        <p15:guide id="2" pos="9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7" autoAdjust="0"/>
    <p:restoredTop sz="94673" autoAdjust="0"/>
  </p:normalViewPr>
  <p:slideViewPr>
    <p:cSldViewPr>
      <p:cViewPr varScale="1">
        <p:scale>
          <a:sx n="14" d="100"/>
          <a:sy n="14" d="100"/>
        </p:scale>
        <p:origin x="-3197" y="-72"/>
      </p:cViewPr>
      <p:guideLst>
        <p:guide orient="horz" pos="13487"/>
        <p:guide pos="954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5" y="41857229"/>
            <a:ext cx="30279975" cy="95130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9" name="Rectangle 18"/>
          <p:cNvSpPr>
            <a:spLocks noChangeArrowheads="1"/>
          </p:cNvSpPr>
          <p:nvPr/>
        </p:nvSpPr>
        <p:spPr bwMode="white">
          <a:xfrm>
            <a:off x="29775317" y="19030"/>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8" name="Rectangle 17"/>
          <p:cNvSpPr>
            <a:spLocks noChangeArrowheads="1"/>
          </p:cNvSpPr>
          <p:nvPr/>
        </p:nvSpPr>
        <p:spPr bwMode="white">
          <a:xfrm>
            <a:off x="13"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6" name="Rectangle 15"/>
          <p:cNvSpPr>
            <a:spLocks noChangeArrowheads="1"/>
          </p:cNvSpPr>
          <p:nvPr/>
        </p:nvSpPr>
        <p:spPr bwMode="white">
          <a:xfrm>
            <a:off x="5" y="6"/>
            <a:ext cx="30279975" cy="15696459"/>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2" name="Rectangle 11"/>
          <p:cNvSpPr>
            <a:spLocks noChangeArrowheads="1"/>
          </p:cNvSpPr>
          <p:nvPr/>
        </p:nvSpPr>
        <p:spPr bwMode="auto">
          <a:xfrm>
            <a:off x="484489" y="39897559"/>
            <a:ext cx="29250460" cy="193233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9" name="Subtitle 8"/>
          <p:cNvSpPr>
            <a:spLocks noGrp="1"/>
          </p:cNvSpPr>
          <p:nvPr>
            <p:ph type="subTitle" idx="1"/>
          </p:nvPr>
        </p:nvSpPr>
        <p:spPr>
          <a:xfrm>
            <a:off x="4542005" y="17599064"/>
            <a:ext cx="21195988" cy="10939955"/>
          </a:xfrm>
        </p:spPr>
        <p:txBody>
          <a:bodyPr/>
          <a:lstStyle>
            <a:lvl1pPr marL="0" indent="0" algn="ctr">
              <a:buNone/>
              <a:defRPr sz="5900" b="1" cap="all" spc="920" baseline="0">
                <a:solidFill>
                  <a:schemeClr val="tx2"/>
                </a:solidFill>
              </a:defRPr>
            </a:lvl1pPr>
            <a:lvl2pPr marL="1683571" indent="0" algn="ctr">
              <a:buNone/>
            </a:lvl2pPr>
            <a:lvl3pPr marL="3367145" indent="0" algn="ctr">
              <a:buNone/>
            </a:lvl3pPr>
            <a:lvl4pPr marL="5050716" indent="0" algn="ctr">
              <a:buNone/>
            </a:lvl4pPr>
            <a:lvl5pPr marL="6734287" indent="0" algn="ctr">
              <a:buNone/>
            </a:lvl5pPr>
            <a:lvl6pPr marL="8417860" indent="0" algn="ctr">
              <a:buNone/>
            </a:lvl6pPr>
            <a:lvl7pPr marL="10101431" indent="0" algn="ctr">
              <a:buNone/>
            </a:lvl7pPr>
            <a:lvl8pPr marL="11785002" indent="0" algn="ctr">
              <a:buNone/>
            </a:lvl8pPr>
            <a:lvl9pPr marL="13468576"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9C5DE2F-47EF-4C7E-A68B-E8F4BCF2F4BF}" type="datetimeFigureOut">
              <a:rPr lang="en-US" smtClean="0"/>
              <a:pPr/>
              <a:t>10/1/2021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514769" y="15106653"/>
            <a:ext cx="2925046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336717" tIns="168357" rIns="336717" bIns="168357" anchor="ctr" compatLnSpc="1"/>
          <a:lstStyle/>
          <a:p>
            <a:endParaRPr kumimoji="0" lang="en-US"/>
          </a:p>
        </p:txBody>
      </p:sp>
      <p:sp>
        <p:nvSpPr>
          <p:cNvPr id="10" name="Rectangle 9"/>
          <p:cNvSpPr>
            <a:spLocks noChangeArrowheads="1"/>
          </p:cNvSpPr>
          <p:nvPr/>
        </p:nvSpPr>
        <p:spPr bwMode="auto">
          <a:xfrm>
            <a:off x="504673" y="951302"/>
            <a:ext cx="29250460" cy="40867872"/>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36717" tIns="168357" rIns="336717" bIns="168357" anchor="ctr" compatLnSpc="1"/>
          <a:lstStyle/>
          <a:p>
            <a:endParaRPr kumimoji="0" lang="en-US" dirty="0"/>
          </a:p>
        </p:txBody>
      </p:sp>
      <p:sp>
        <p:nvSpPr>
          <p:cNvPr id="13" name="Oval 12"/>
          <p:cNvSpPr/>
          <p:nvPr/>
        </p:nvSpPr>
        <p:spPr>
          <a:xfrm>
            <a:off x="14130678" y="13204052"/>
            <a:ext cx="2018666" cy="3805202"/>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14" name="Oval 13"/>
          <p:cNvSpPr/>
          <p:nvPr/>
        </p:nvSpPr>
        <p:spPr>
          <a:xfrm>
            <a:off x="14443562" y="13793863"/>
            <a:ext cx="1392883" cy="2625593"/>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29" name="Slide Number Placeholder 28"/>
          <p:cNvSpPr>
            <a:spLocks noGrp="1"/>
          </p:cNvSpPr>
          <p:nvPr>
            <p:ph type="sldNum" sz="quarter" idx="12"/>
          </p:nvPr>
        </p:nvSpPr>
        <p:spPr>
          <a:xfrm>
            <a:off x="14383004" y="13729264"/>
            <a:ext cx="1513995" cy="2754803"/>
          </a:xfrm>
        </p:spPr>
        <p:txBody>
          <a:bodyPr/>
          <a:lstStyle>
            <a:lvl1pPr>
              <a:defRPr>
                <a:solidFill>
                  <a:schemeClr val="accent3">
                    <a:shade val="75000"/>
                  </a:schemeClr>
                </a:solidFill>
              </a:defRPr>
            </a:lvl1pPr>
          </a:lstStyle>
          <a:p>
            <a:fld id="{1DC33886-68E9-4391-84B5-42AE46454B88}" type="slidenum">
              <a:rPr lang="en-US" smtClean="0"/>
              <a:pPr/>
              <a:t>‹#›</a:t>
            </a:fld>
            <a:endParaRPr lang="en-US"/>
          </a:p>
        </p:txBody>
      </p:sp>
      <p:sp>
        <p:nvSpPr>
          <p:cNvPr id="8" name="Title 7"/>
          <p:cNvSpPr>
            <a:spLocks noGrp="1"/>
          </p:cNvSpPr>
          <p:nvPr>
            <p:ph type="ctrTitle"/>
          </p:nvPr>
        </p:nvSpPr>
        <p:spPr>
          <a:xfrm>
            <a:off x="2271006" y="2378249"/>
            <a:ext cx="25737977" cy="10939955"/>
          </a:xfrm>
        </p:spPr>
        <p:txBody>
          <a:bodyPr anchor="b"/>
          <a:lstStyle>
            <a:lvl1pPr>
              <a:defRPr sz="155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C5DE2F-47EF-4C7E-A68B-E8F4BCF2F4BF}"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C33886-68E9-4391-84B5-42AE46454B8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5" y="41857229"/>
            <a:ext cx="30279975" cy="95130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8" name="Rectangle 7"/>
          <p:cNvSpPr>
            <a:spLocks noChangeArrowheads="1"/>
          </p:cNvSpPr>
          <p:nvPr/>
        </p:nvSpPr>
        <p:spPr bwMode="white">
          <a:xfrm>
            <a:off x="23214648" y="6"/>
            <a:ext cx="7065330"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9" name="Rectangle 8"/>
          <p:cNvSpPr>
            <a:spLocks noChangeArrowheads="1"/>
          </p:cNvSpPr>
          <p:nvPr/>
        </p:nvSpPr>
        <p:spPr bwMode="white">
          <a:xfrm>
            <a:off x="5" y="5"/>
            <a:ext cx="30279975" cy="970329"/>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0" name="Rectangle 9"/>
          <p:cNvSpPr>
            <a:spLocks noChangeArrowheads="1"/>
          </p:cNvSpPr>
          <p:nvPr/>
        </p:nvSpPr>
        <p:spPr bwMode="white">
          <a:xfrm>
            <a:off x="13"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1" name="Rectangle 10"/>
          <p:cNvSpPr>
            <a:spLocks noChangeArrowheads="1"/>
          </p:cNvSpPr>
          <p:nvPr/>
        </p:nvSpPr>
        <p:spPr bwMode="auto">
          <a:xfrm>
            <a:off x="484489" y="39897559"/>
            <a:ext cx="29250460" cy="193233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2" name="Rectangle 11"/>
          <p:cNvSpPr>
            <a:spLocks noChangeArrowheads="1"/>
          </p:cNvSpPr>
          <p:nvPr/>
        </p:nvSpPr>
        <p:spPr bwMode="auto">
          <a:xfrm>
            <a:off x="504673" y="970329"/>
            <a:ext cx="29250460" cy="40867872"/>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36717" tIns="168357" rIns="336717" bIns="168357" anchor="ctr" compatLnSpc="1"/>
          <a:lstStyle/>
          <a:p>
            <a:endParaRPr kumimoji="0" lang="en-US" dirty="0"/>
          </a:p>
        </p:txBody>
      </p:sp>
      <p:sp>
        <p:nvSpPr>
          <p:cNvPr id="13" name="Straight Connector 12"/>
          <p:cNvSpPr>
            <a:spLocks noChangeShapeType="1"/>
          </p:cNvSpPr>
          <p:nvPr/>
        </p:nvSpPr>
        <p:spPr bwMode="auto">
          <a:xfrm rot="5400000">
            <a:off x="4166615" y="20462476"/>
            <a:ext cx="38984296"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336717" tIns="168357" rIns="336717" bIns="168357" anchor="ctr" compatLnSpc="1"/>
          <a:lstStyle/>
          <a:p>
            <a:endParaRPr kumimoji="0" lang="en-US"/>
          </a:p>
        </p:txBody>
      </p:sp>
      <p:sp>
        <p:nvSpPr>
          <p:cNvPr id="14" name="Oval 13"/>
          <p:cNvSpPr/>
          <p:nvPr/>
        </p:nvSpPr>
        <p:spPr>
          <a:xfrm>
            <a:off x="22649437" y="18262991"/>
            <a:ext cx="2018666" cy="3805202"/>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15" name="Oval 14"/>
          <p:cNvSpPr/>
          <p:nvPr/>
        </p:nvSpPr>
        <p:spPr>
          <a:xfrm>
            <a:off x="22962316" y="18852799"/>
            <a:ext cx="1392883" cy="2625593"/>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6" name="Slide Number Placeholder 5"/>
          <p:cNvSpPr>
            <a:spLocks noGrp="1"/>
          </p:cNvSpPr>
          <p:nvPr>
            <p:ph type="sldNum" sz="quarter" idx="12"/>
          </p:nvPr>
        </p:nvSpPr>
        <p:spPr>
          <a:xfrm>
            <a:off x="22901760" y="18788203"/>
            <a:ext cx="1513995" cy="2754803"/>
          </a:xfrm>
        </p:spPr>
        <p:txBody>
          <a:bodyPr/>
          <a:lstStyle/>
          <a:p>
            <a:fld id="{1DC33886-68E9-4391-84B5-42AE46454B88}" type="slidenum">
              <a:rPr lang="en-US" smtClean="0"/>
              <a:pPr/>
              <a:t>‹#›</a:t>
            </a:fld>
            <a:endParaRPr lang="en-US"/>
          </a:p>
        </p:txBody>
      </p:sp>
      <p:sp>
        <p:nvSpPr>
          <p:cNvPr id="3" name="Vertical Text Placeholder 2"/>
          <p:cNvSpPr>
            <a:spLocks noGrp="1"/>
          </p:cNvSpPr>
          <p:nvPr>
            <p:ph type="body" orient="vert" idx="1"/>
          </p:nvPr>
        </p:nvSpPr>
        <p:spPr>
          <a:xfrm>
            <a:off x="1009340" y="1902604"/>
            <a:ext cx="21700654" cy="363377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C5DE2F-47EF-4C7E-A68B-E8F4BCF2F4BF}"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24476317" y="1902626"/>
            <a:ext cx="4794335" cy="36525974"/>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9C5DE2F-47EF-4C7E-A68B-E8F4BCF2F4BF}" type="datetimeFigureOut">
              <a:rPr lang="en-US" smtClean="0"/>
              <a:pPr/>
              <a:t>10/1/2021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4443557" y="6406757"/>
            <a:ext cx="1513995" cy="2754803"/>
          </a:xfrm>
        </p:spPr>
        <p:txBody>
          <a:bodyPr/>
          <a:lstStyle/>
          <a:p>
            <a:fld id="{1DC33886-68E9-4391-84B5-42AE46454B88}" type="slidenum">
              <a:rPr lang="en-US" smtClean="0"/>
              <a:pPr/>
              <a:t>‹#›</a:t>
            </a:fld>
            <a:endParaRPr lang="en-US"/>
          </a:p>
        </p:txBody>
      </p:sp>
      <p:sp>
        <p:nvSpPr>
          <p:cNvPr id="8" name="Content Placeholder 7"/>
          <p:cNvSpPr>
            <a:spLocks noGrp="1"/>
          </p:cNvSpPr>
          <p:nvPr>
            <p:ph sz="quarter" idx="1"/>
          </p:nvPr>
        </p:nvSpPr>
        <p:spPr>
          <a:xfrm>
            <a:off x="999252" y="9532029"/>
            <a:ext cx="28160375" cy="28539019"/>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13"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5" name="Rectangle 14"/>
          <p:cNvSpPr>
            <a:spLocks noChangeArrowheads="1"/>
          </p:cNvSpPr>
          <p:nvPr/>
        </p:nvSpPr>
        <p:spPr bwMode="white">
          <a:xfrm>
            <a:off x="5" y="41857229"/>
            <a:ext cx="30279975" cy="95130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6" name="Rectangle 15"/>
          <p:cNvSpPr>
            <a:spLocks noChangeArrowheads="1"/>
          </p:cNvSpPr>
          <p:nvPr/>
        </p:nvSpPr>
        <p:spPr bwMode="white">
          <a:xfrm>
            <a:off x="5" y="6"/>
            <a:ext cx="30279975" cy="95130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8" name="Rectangle 17"/>
          <p:cNvSpPr>
            <a:spLocks noChangeArrowheads="1"/>
          </p:cNvSpPr>
          <p:nvPr/>
        </p:nvSpPr>
        <p:spPr bwMode="white">
          <a:xfrm>
            <a:off x="29775317" y="118917"/>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9" name="Rectangle 18"/>
          <p:cNvSpPr>
            <a:spLocks noChangeArrowheads="1"/>
          </p:cNvSpPr>
          <p:nvPr/>
        </p:nvSpPr>
        <p:spPr bwMode="white">
          <a:xfrm>
            <a:off x="504673" y="14269506"/>
            <a:ext cx="29250460" cy="190260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2" name="Rectangle 11"/>
          <p:cNvSpPr>
            <a:spLocks noChangeArrowheads="1"/>
          </p:cNvSpPr>
          <p:nvPr/>
        </p:nvSpPr>
        <p:spPr bwMode="auto">
          <a:xfrm>
            <a:off x="514769" y="888582"/>
            <a:ext cx="29250460" cy="13356259"/>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3" name="Text Placeholder 2"/>
          <p:cNvSpPr>
            <a:spLocks noGrp="1"/>
          </p:cNvSpPr>
          <p:nvPr>
            <p:ph type="body" idx="1"/>
          </p:nvPr>
        </p:nvSpPr>
        <p:spPr>
          <a:xfrm>
            <a:off x="4531502" y="17123429"/>
            <a:ext cx="21458829" cy="10444490"/>
          </a:xfrm>
        </p:spPr>
        <p:txBody>
          <a:bodyPr anchor="t"/>
          <a:lstStyle>
            <a:lvl1pPr marL="0" indent="0" algn="ctr">
              <a:buNone/>
              <a:defRPr sz="5900" b="1" cap="all" spc="920" baseline="0">
                <a:solidFill>
                  <a:schemeClr val="tx2"/>
                </a:solidFill>
              </a:defRPr>
            </a:lvl1pPr>
            <a:lvl2pPr>
              <a:buNone/>
              <a:defRPr sz="6700">
                <a:solidFill>
                  <a:schemeClr val="tx1">
                    <a:tint val="75000"/>
                  </a:schemeClr>
                </a:solidFill>
              </a:defRPr>
            </a:lvl2pPr>
            <a:lvl3pPr>
              <a:buNone/>
              <a:defRPr sz="5900">
                <a:solidFill>
                  <a:schemeClr val="tx1">
                    <a:tint val="75000"/>
                  </a:schemeClr>
                </a:solidFill>
              </a:defRPr>
            </a:lvl3pPr>
            <a:lvl4pPr>
              <a:buNone/>
              <a:defRPr sz="5100">
                <a:solidFill>
                  <a:schemeClr val="tx1">
                    <a:tint val="75000"/>
                  </a:schemeClr>
                </a:solidFill>
              </a:defRPr>
            </a:lvl4pPr>
            <a:lvl5pPr>
              <a:buNone/>
              <a:defRPr sz="51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484489" y="39897559"/>
            <a:ext cx="29250460" cy="193233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4" name="Rectangle 13"/>
          <p:cNvSpPr>
            <a:spLocks noChangeArrowheads="1"/>
          </p:cNvSpPr>
          <p:nvPr/>
        </p:nvSpPr>
        <p:spPr bwMode="auto">
          <a:xfrm>
            <a:off x="504673" y="951302"/>
            <a:ext cx="29250460" cy="40867872"/>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36717" tIns="168357" rIns="336717" bIns="168357"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79C5DE2F-47EF-4C7E-A68B-E8F4BCF2F4BF}" type="datetimeFigureOut">
              <a:rPr lang="en-US" smtClean="0"/>
              <a:pPr/>
              <a:t>10/1/2021</a:t>
            </a:fld>
            <a:endParaRPr lang="en-US"/>
          </a:p>
        </p:txBody>
      </p:sp>
      <p:sp>
        <p:nvSpPr>
          <p:cNvPr id="8" name="Straight Connector 7"/>
          <p:cNvSpPr>
            <a:spLocks noChangeShapeType="1"/>
          </p:cNvSpPr>
          <p:nvPr/>
        </p:nvSpPr>
        <p:spPr bwMode="auto">
          <a:xfrm>
            <a:off x="504673" y="15220808"/>
            <a:ext cx="2925046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336717" tIns="168357" rIns="336717" bIns="168357" anchor="ctr" compatLnSpc="1"/>
          <a:lstStyle/>
          <a:p>
            <a:endParaRPr kumimoji="0" lang="en-US"/>
          </a:p>
        </p:txBody>
      </p:sp>
      <p:sp>
        <p:nvSpPr>
          <p:cNvPr id="10" name="Oval 9"/>
          <p:cNvSpPr/>
          <p:nvPr/>
        </p:nvSpPr>
        <p:spPr>
          <a:xfrm>
            <a:off x="14130678" y="13204052"/>
            <a:ext cx="2018666" cy="3805202"/>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11" name="Oval 10"/>
          <p:cNvSpPr/>
          <p:nvPr/>
        </p:nvSpPr>
        <p:spPr>
          <a:xfrm>
            <a:off x="14443562" y="13793863"/>
            <a:ext cx="1392883" cy="2625593"/>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6" name="Slide Number Placeholder 5"/>
          <p:cNvSpPr>
            <a:spLocks noGrp="1"/>
          </p:cNvSpPr>
          <p:nvPr>
            <p:ph type="sldNum" sz="quarter" idx="12"/>
          </p:nvPr>
        </p:nvSpPr>
        <p:spPr>
          <a:xfrm>
            <a:off x="14383004" y="13729264"/>
            <a:ext cx="1513995" cy="2754803"/>
          </a:xfrm>
        </p:spPr>
        <p:txBody>
          <a:bodyPr/>
          <a:lstStyle>
            <a:lvl1pPr>
              <a:defRPr>
                <a:solidFill>
                  <a:schemeClr val="accent3">
                    <a:shade val="75000"/>
                  </a:schemeClr>
                </a:solidFill>
              </a:defRPr>
            </a:lvl1pPr>
          </a:lstStyle>
          <a:p>
            <a:fld id="{1DC33886-68E9-4391-84B5-42AE46454B88}" type="slidenum">
              <a:rPr lang="en-US" smtClean="0"/>
              <a:pPr/>
              <a:t>‹#›</a:t>
            </a:fld>
            <a:endParaRPr lang="en-US"/>
          </a:p>
        </p:txBody>
      </p:sp>
      <p:sp>
        <p:nvSpPr>
          <p:cNvPr id="2" name="Title 1"/>
          <p:cNvSpPr>
            <a:spLocks noGrp="1"/>
          </p:cNvSpPr>
          <p:nvPr>
            <p:ph type="title"/>
          </p:nvPr>
        </p:nvSpPr>
        <p:spPr>
          <a:xfrm>
            <a:off x="2391919" y="3329556"/>
            <a:ext cx="25737977" cy="9513005"/>
          </a:xfrm>
        </p:spPr>
        <p:txBody>
          <a:bodyPr anchor="b"/>
          <a:lstStyle>
            <a:lvl1pPr algn="ctr">
              <a:buNone/>
              <a:defRPr sz="155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99246" y="1426957"/>
            <a:ext cx="28261309" cy="4737477"/>
          </a:xfrm>
        </p:spPr>
        <p:txBody>
          <a:bodyPr/>
          <a:lstStyle/>
          <a:p>
            <a:r>
              <a:rPr kumimoji="0" lang="en-US"/>
              <a:t>Click to edit Master title style</a:t>
            </a:r>
          </a:p>
        </p:txBody>
      </p:sp>
      <p:sp>
        <p:nvSpPr>
          <p:cNvPr id="5" name="Date Placeholder 4"/>
          <p:cNvSpPr>
            <a:spLocks noGrp="1"/>
          </p:cNvSpPr>
          <p:nvPr>
            <p:ph type="dt" sz="half" idx="10"/>
          </p:nvPr>
        </p:nvSpPr>
        <p:spPr>
          <a:xfrm>
            <a:off x="19177329" y="40011704"/>
            <a:ext cx="10083236" cy="2283121"/>
          </a:xfrm>
        </p:spPr>
        <p:txBody>
          <a:bodyPr/>
          <a:lstStyle/>
          <a:p>
            <a:fld id="{79C5DE2F-47EF-4C7E-A68B-E8F4BCF2F4BF}" type="datetimeFigureOut">
              <a:rPr lang="en-US" smtClean="0"/>
              <a:pPr/>
              <a:t>10/1/2021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C33886-68E9-4391-84B5-42AE46454B88}" type="slidenum">
              <a:rPr lang="en-US" smtClean="0"/>
              <a:pPr/>
              <a:t>‹#›</a:t>
            </a:fld>
            <a:endParaRPr lang="en-US"/>
          </a:p>
        </p:txBody>
      </p:sp>
      <p:sp>
        <p:nvSpPr>
          <p:cNvPr id="8" name="Straight Connector 7"/>
          <p:cNvSpPr>
            <a:spLocks noChangeShapeType="1"/>
          </p:cNvSpPr>
          <p:nvPr/>
        </p:nvSpPr>
        <p:spPr bwMode="auto">
          <a:xfrm flipV="1">
            <a:off x="15110456" y="9835433"/>
            <a:ext cx="29547" cy="30084297"/>
          </a:xfrm>
          <a:prstGeom prst="line">
            <a:avLst/>
          </a:prstGeom>
          <a:noFill/>
          <a:ln w="9525" cap="flat" cmpd="sng" algn="ctr">
            <a:solidFill>
              <a:schemeClr val="tx2"/>
            </a:solidFill>
            <a:prstDash val="sysDash"/>
            <a:round/>
            <a:headEnd type="none" w="med" len="med"/>
            <a:tailEnd type="none" w="med" len="med"/>
          </a:ln>
          <a:effectLst/>
        </p:spPr>
        <p:txBody>
          <a:bodyPr vert="horz" wrap="none" lIns="336717" tIns="168357" rIns="336717" bIns="168357" anchor="ctr" compatLnSpc="1"/>
          <a:lstStyle/>
          <a:p>
            <a:endParaRPr kumimoji="0" lang="en-US"/>
          </a:p>
        </p:txBody>
      </p:sp>
      <p:sp>
        <p:nvSpPr>
          <p:cNvPr id="10" name="Content Placeholder 9"/>
          <p:cNvSpPr>
            <a:spLocks noGrp="1"/>
          </p:cNvSpPr>
          <p:nvPr>
            <p:ph sz="half" idx="1"/>
          </p:nvPr>
        </p:nvSpPr>
        <p:spPr>
          <a:xfrm>
            <a:off x="999248" y="8561709"/>
            <a:ext cx="13373653" cy="29223950"/>
          </a:xfrm>
        </p:spPr>
        <p:txBody>
          <a:bodyPr/>
          <a:lstStyle>
            <a:lvl1pPr>
              <a:defRPr sz="91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15897001" y="8561709"/>
            <a:ext cx="13373653" cy="29223950"/>
          </a:xfrm>
        </p:spPr>
        <p:txBody>
          <a:bodyPr/>
          <a:lstStyle>
            <a:lvl1pPr>
              <a:defRPr sz="91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15139990" y="13734406"/>
            <a:ext cx="0" cy="26141736"/>
          </a:xfrm>
          <a:prstGeom prst="line">
            <a:avLst/>
          </a:prstGeom>
          <a:noFill/>
          <a:ln w="9525" cap="flat" cmpd="sng" algn="ctr">
            <a:solidFill>
              <a:schemeClr val="tx2"/>
            </a:solidFill>
            <a:prstDash val="sysDash"/>
            <a:round/>
            <a:headEnd type="none" w="med" len="med"/>
            <a:tailEnd type="none" w="med" len="med"/>
          </a:ln>
          <a:effectLst/>
        </p:spPr>
        <p:txBody>
          <a:bodyPr vert="horz" wrap="none" lIns="336717" tIns="168357" rIns="336717" bIns="168357" anchor="ctr" compatLnSpc="1"/>
          <a:lstStyle/>
          <a:p>
            <a:endParaRPr kumimoji="0" lang="en-US"/>
          </a:p>
        </p:txBody>
      </p:sp>
      <p:sp>
        <p:nvSpPr>
          <p:cNvPr id="20" name="Rectangle 19"/>
          <p:cNvSpPr>
            <a:spLocks noChangeArrowheads="1"/>
          </p:cNvSpPr>
          <p:nvPr/>
        </p:nvSpPr>
        <p:spPr bwMode="white">
          <a:xfrm>
            <a:off x="5" y="8"/>
            <a:ext cx="30279975" cy="9037354"/>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9" name="Rectangle 18"/>
          <p:cNvSpPr>
            <a:spLocks noChangeArrowheads="1"/>
          </p:cNvSpPr>
          <p:nvPr/>
        </p:nvSpPr>
        <p:spPr bwMode="white">
          <a:xfrm>
            <a:off x="5" y="41857229"/>
            <a:ext cx="30279975" cy="95130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21" name="Rectangle 20"/>
          <p:cNvSpPr>
            <a:spLocks noChangeArrowheads="1"/>
          </p:cNvSpPr>
          <p:nvPr/>
        </p:nvSpPr>
        <p:spPr bwMode="white">
          <a:xfrm>
            <a:off x="13"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22" name="Rectangle 21"/>
          <p:cNvSpPr>
            <a:spLocks noChangeArrowheads="1"/>
          </p:cNvSpPr>
          <p:nvPr/>
        </p:nvSpPr>
        <p:spPr bwMode="white">
          <a:xfrm>
            <a:off x="29775317"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1" name="Rectangle 10"/>
          <p:cNvSpPr/>
          <p:nvPr/>
        </p:nvSpPr>
        <p:spPr>
          <a:xfrm>
            <a:off x="504673" y="8561708"/>
            <a:ext cx="29250460" cy="5707803"/>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13" name="Rectangle 12"/>
          <p:cNvSpPr>
            <a:spLocks noChangeArrowheads="1"/>
          </p:cNvSpPr>
          <p:nvPr/>
        </p:nvSpPr>
        <p:spPr bwMode="auto">
          <a:xfrm>
            <a:off x="483227" y="39897546"/>
            <a:ext cx="29250460" cy="194065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3" name="Text Placeholder 2"/>
          <p:cNvSpPr>
            <a:spLocks noGrp="1"/>
          </p:cNvSpPr>
          <p:nvPr>
            <p:ph type="body" idx="1"/>
          </p:nvPr>
        </p:nvSpPr>
        <p:spPr>
          <a:xfrm>
            <a:off x="999247" y="9513016"/>
            <a:ext cx="13378909" cy="4575320"/>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8300" b="1" dirty="0" smtClean="0">
                <a:solidFill>
                  <a:srgbClr val="FFFFFF"/>
                </a:solidFill>
              </a:defRPr>
            </a:lvl1pPr>
            <a:lvl2pPr>
              <a:buNone/>
              <a:defRPr sz="7200" b="1"/>
            </a:lvl2pPr>
            <a:lvl3pPr>
              <a:buNone/>
              <a:defRPr sz="6700" b="1"/>
            </a:lvl3pPr>
            <a:lvl4pPr>
              <a:buNone/>
              <a:defRPr sz="5900" b="1"/>
            </a:lvl4pPr>
            <a:lvl5pPr>
              <a:buNone/>
              <a:defRPr sz="59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5866308" y="9513011"/>
            <a:ext cx="13384169" cy="4566243"/>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8300" b="1"/>
            </a:lvl1pPr>
            <a:lvl2pPr>
              <a:buNone/>
              <a:defRPr sz="7200" b="1"/>
            </a:lvl2pPr>
            <a:lvl3pPr>
              <a:buNone/>
              <a:defRPr sz="6700" b="1"/>
            </a:lvl3pPr>
            <a:lvl4pPr>
              <a:buNone/>
              <a:defRPr sz="5900" b="1"/>
            </a:lvl4pPr>
            <a:lvl5pPr>
              <a:buNone/>
              <a:defRPr sz="59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9C5DE2F-47EF-4C7E-A68B-E8F4BCF2F4BF}" type="datetimeFigureOut">
              <a:rPr lang="en-US" smtClean="0"/>
              <a:pPr/>
              <a:t>10/1/2021</a:t>
            </a:fld>
            <a:endParaRPr lang="en-US"/>
          </a:p>
        </p:txBody>
      </p:sp>
      <p:sp>
        <p:nvSpPr>
          <p:cNvPr id="8" name="Footer Placeholder 7"/>
          <p:cNvSpPr>
            <a:spLocks noGrp="1"/>
          </p:cNvSpPr>
          <p:nvPr>
            <p:ph type="ftr" sz="quarter" idx="11"/>
          </p:nvPr>
        </p:nvSpPr>
        <p:spPr>
          <a:xfrm>
            <a:off x="1009333" y="40011704"/>
            <a:ext cx="11859658" cy="2283121"/>
          </a:xfrm>
        </p:spPr>
        <p:txBody>
          <a:bodyPr/>
          <a:lstStyle/>
          <a:p>
            <a:endParaRPr lang="en-US"/>
          </a:p>
        </p:txBody>
      </p:sp>
      <p:sp>
        <p:nvSpPr>
          <p:cNvPr id="15" name="Straight Connector 14"/>
          <p:cNvSpPr>
            <a:spLocks noChangeShapeType="1"/>
          </p:cNvSpPr>
          <p:nvPr/>
        </p:nvSpPr>
        <p:spPr bwMode="auto">
          <a:xfrm>
            <a:off x="504673" y="7990924"/>
            <a:ext cx="2925046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336717" tIns="168357" rIns="336717" bIns="168357" anchor="ctr" compatLnSpc="1"/>
          <a:lstStyle/>
          <a:p>
            <a:endParaRPr kumimoji="0" lang="en-US"/>
          </a:p>
        </p:txBody>
      </p:sp>
      <p:sp>
        <p:nvSpPr>
          <p:cNvPr id="18" name="Rectangle 17"/>
          <p:cNvSpPr>
            <a:spLocks noChangeArrowheads="1"/>
          </p:cNvSpPr>
          <p:nvPr/>
        </p:nvSpPr>
        <p:spPr bwMode="auto">
          <a:xfrm>
            <a:off x="504673" y="970329"/>
            <a:ext cx="29250460" cy="40867872"/>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36717" tIns="168357" rIns="336717" bIns="168357" anchor="ctr" compatLnSpc="1"/>
          <a:lstStyle/>
          <a:p>
            <a:endParaRPr kumimoji="0" lang="en-US" dirty="0"/>
          </a:p>
        </p:txBody>
      </p:sp>
      <p:sp>
        <p:nvSpPr>
          <p:cNvPr id="24" name="Content Placeholder 23"/>
          <p:cNvSpPr>
            <a:spLocks noGrp="1"/>
          </p:cNvSpPr>
          <p:nvPr>
            <p:ph sz="quarter" idx="2"/>
          </p:nvPr>
        </p:nvSpPr>
        <p:spPr>
          <a:xfrm>
            <a:off x="999253" y="15426712"/>
            <a:ext cx="13383750" cy="23834971"/>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15897001" y="15426700"/>
            <a:ext cx="13373653" cy="23858621"/>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14130678" y="5967700"/>
            <a:ext cx="2018666" cy="3805202"/>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27" name="Oval 26"/>
          <p:cNvSpPr/>
          <p:nvPr/>
        </p:nvSpPr>
        <p:spPr>
          <a:xfrm>
            <a:off x="14443562" y="6557510"/>
            <a:ext cx="1392883" cy="2625593"/>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9" name="Slide Number Placeholder 8"/>
          <p:cNvSpPr>
            <a:spLocks noGrp="1"/>
          </p:cNvSpPr>
          <p:nvPr>
            <p:ph type="sldNum" sz="quarter" idx="12"/>
          </p:nvPr>
        </p:nvSpPr>
        <p:spPr>
          <a:xfrm>
            <a:off x="14383004" y="6506910"/>
            <a:ext cx="1513995" cy="2754803"/>
          </a:xfrm>
        </p:spPr>
        <p:txBody>
          <a:bodyPr/>
          <a:lstStyle>
            <a:lvl1pPr algn="ctr">
              <a:defRPr/>
            </a:lvl1pPr>
          </a:lstStyle>
          <a:p>
            <a:fld id="{1DC33886-68E9-4391-84B5-42AE46454B8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9C5DE2F-47EF-4C7E-A68B-E8F4BCF2F4BF}" type="datetimeFigureOut">
              <a:rPr lang="en-US" smtClean="0"/>
              <a:pPr/>
              <a:t>10/1/2021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4383004" y="6466983"/>
            <a:ext cx="1513995" cy="2754803"/>
          </a:xfrm>
        </p:spPr>
        <p:txBody>
          <a:bodyPr/>
          <a:lstStyle/>
          <a:p>
            <a:fld id="{1DC33886-68E9-4391-84B5-42AE46454B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5" y="41857229"/>
            <a:ext cx="30279975" cy="95130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8" name="Rectangle 7"/>
          <p:cNvSpPr>
            <a:spLocks noChangeArrowheads="1"/>
          </p:cNvSpPr>
          <p:nvPr/>
        </p:nvSpPr>
        <p:spPr bwMode="white">
          <a:xfrm>
            <a:off x="5" y="5"/>
            <a:ext cx="30279975" cy="970329"/>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0" name="Rectangle 9"/>
          <p:cNvSpPr>
            <a:spLocks noChangeArrowheads="1"/>
          </p:cNvSpPr>
          <p:nvPr/>
        </p:nvSpPr>
        <p:spPr bwMode="white">
          <a:xfrm>
            <a:off x="29775317"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9" name="Rectangle 8"/>
          <p:cNvSpPr>
            <a:spLocks noChangeArrowheads="1"/>
          </p:cNvSpPr>
          <p:nvPr/>
        </p:nvSpPr>
        <p:spPr bwMode="white">
          <a:xfrm>
            <a:off x="13"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5" name="Rectangle 4"/>
          <p:cNvSpPr>
            <a:spLocks noChangeArrowheads="1"/>
          </p:cNvSpPr>
          <p:nvPr/>
        </p:nvSpPr>
        <p:spPr bwMode="auto">
          <a:xfrm>
            <a:off x="484489" y="39897559"/>
            <a:ext cx="29250460" cy="193233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6" name="Rectangle 5"/>
          <p:cNvSpPr>
            <a:spLocks noChangeArrowheads="1"/>
          </p:cNvSpPr>
          <p:nvPr/>
        </p:nvSpPr>
        <p:spPr bwMode="auto">
          <a:xfrm>
            <a:off x="504673" y="989357"/>
            <a:ext cx="29250460" cy="40867872"/>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36717" tIns="168357" rIns="336717" bIns="168357" anchor="ctr" compatLnSpc="1"/>
          <a:lstStyle/>
          <a:p>
            <a:endParaRPr kumimoji="0" lang="en-US" dirty="0"/>
          </a:p>
        </p:txBody>
      </p:sp>
      <p:sp>
        <p:nvSpPr>
          <p:cNvPr id="2" name="Date Placeholder 1"/>
          <p:cNvSpPr>
            <a:spLocks noGrp="1"/>
          </p:cNvSpPr>
          <p:nvPr>
            <p:ph type="dt" sz="half" idx="10"/>
          </p:nvPr>
        </p:nvSpPr>
        <p:spPr/>
        <p:txBody>
          <a:bodyPr/>
          <a:lstStyle/>
          <a:p>
            <a:fld id="{79C5DE2F-47EF-4C7E-A68B-E8F4BCF2F4BF}" type="datetimeFigureOut">
              <a:rPr lang="en-US" smtClean="0"/>
              <a:pPr/>
              <a:t>10/1/2021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4130678" y="39478981"/>
            <a:ext cx="2018666" cy="2754800"/>
          </a:xfrm>
        </p:spPr>
        <p:txBody>
          <a:bodyPr/>
          <a:lstStyle>
            <a:lvl1pPr>
              <a:defRPr>
                <a:solidFill>
                  <a:srgbClr val="FFFFFF"/>
                </a:solidFill>
              </a:defRPr>
            </a:lvl1pPr>
          </a:lstStyle>
          <a:p>
            <a:fld id="{1DC33886-68E9-4391-84B5-42AE46454B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504673" y="951302"/>
            <a:ext cx="29250460" cy="1902604"/>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5" name="Rectangle 14"/>
          <p:cNvSpPr>
            <a:spLocks noChangeArrowheads="1"/>
          </p:cNvSpPr>
          <p:nvPr/>
        </p:nvSpPr>
        <p:spPr bwMode="white">
          <a:xfrm>
            <a:off x="5" y="41857229"/>
            <a:ext cx="30279975" cy="95130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8" name="Rectangle 17"/>
          <p:cNvSpPr>
            <a:spLocks noChangeArrowheads="1"/>
          </p:cNvSpPr>
          <p:nvPr/>
        </p:nvSpPr>
        <p:spPr bwMode="white">
          <a:xfrm>
            <a:off x="29775317"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6" name="Rectangle 15"/>
          <p:cNvSpPr>
            <a:spLocks noChangeArrowheads="1"/>
          </p:cNvSpPr>
          <p:nvPr/>
        </p:nvSpPr>
        <p:spPr bwMode="white">
          <a:xfrm>
            <a:off x="5" y="3"/>
            <a:ext cx="30279975" cy="742016"/>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7" name="Rectangle 16"/>
          <p:cNvSpPr>
            <a:spLocks noChangeArrowheads="1"/>
          </p:cNvSpPr>
          <p:nvPr/>
        </p:nvSpPr>
        <p:spPr bwMode="white">
          <a:xfrm>
            <a:off x="13"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3" name="Rectangle 12"/>
          <p:cNvSpPr/>
          <p:nvPr/>
        </p:nvSpPr>
        <p:spPr>
          <a:xfrm>
            <a:off x="504671" y="3805206"/>
            <a:ext cx="9083987" cy="36625071"/>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2" name="Title 1"/>
          <p:cNvSpPr>
            <a:spLocks noGrp="1"/>
          </p:cNvSpPr>
          <p:nvPr>
            <p:ph type="title"/>
          </p:nvPr>
        </p:nvSpPr>
        <p:spPr>
          <a:xfrm>
            <a:off x="1261679" y="5707814"/>
            <a:ext cx="7822335" cy="6183454"/>
          </a:xfrm>
        </p:spPr>
        <p:txBody>
          <a:bodyPr anchor="b">
            <a:noAutofit/>
          </a:bodyPr>
          <a:lstStyle>
            <a:lvl1pPr algn="l">
              <a:buNone/>
              <a:defRPr sz="83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1261679" y="12366928"/>
            <a:ext cx="7822335" cy="25873395"/>
          </a:xfrm>
        </p:spPr>
        <p:txBody>
          <a:bodyPr/>
          <a:lstStyle>
            <a:lvl1pPr marL="0" indent="0">
              <a:spcAft>
                <a:spcPts val="3683"/>
              </a:spcAft>
              <a:buNone/>
              <a:defRPr sz="5900">
                <a:solidFill>
                  <a:srgbClr val="FFFFFF"/>
                </a:solidFill>
              </a:defRPr>
            </a:lvl1pPr>
            <a:lvl2pPr>
              <a:buNone/>
              <a:defRPr sz="4500"/>
            </a:lvl2pPr>
            <a:lvl3pPr>
              <a:buNone/>
              <a:defRPr sz="3700"/>
            </a:lvl3pPr>
            <a:lvl4pPr>
              <a:buNone/>
              <a:defRPr sz="3200"/>
            </a:lvl4pPr>
            <a:lvl5pPr>
              <a:buNone/>
              <a:defRPr sz="32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504673" y="951302"/>
            <a:ext cx="29250460" cy="40867872"/>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36717" tIns="168357" rIns="336717" bIns="168357" anchor="ctr" compatLnSpc="1"/>
          <a:lstStyle/>
          <a:p>
            <a:endParaRPr kumimoji="0" lang="en-US" dirty="0"/>
          </a:p>
        </p:txBody>
      </p:sp>
      <p:sp>
        <p:nvSpPr>
          <p:cNvPr id="9" name="Straight Connector 8"/>
          <p:cNvSpPr>
            <a:spLocks noChangeShapeType="1"/>
          </p:cNvSpPr>
          <p:nvPr/>
        </p:nvSpPr>
        <p:spPr bwMode="auto">
          <a:xfrm>
            <a:off x="504673" y="3329548"/>
            <a:ext cx="2925046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336717" tIns="168357" rIns="336717" bIns="168357" anchor="ctr" compatLnSpc="1"/>
          <a:lstStyle/>
          <a:p>
            <a:endParaRPr kumimoji="0" lang="en-US"/>
          </a:p>
        </p:txBody>
      </p:sp>
      <p:sp>
        <p:nvSpPr>
          <p:cNvPr id="20" name="Content Placeholder 19"/>
          <p:cNvSpPr>
            <a:spLocks noGrp="1"/>
          </p:cNvSpPr>
          <p:nvPr>
            <p:ph sz="quarter" idx="1"/>
          </p:nvPr>
        </p:nvSpPr>
        <p:spPr>
          <a:xfrm>
            <a:off x="10345660" y="4280857"/>
            <a:ext cx="18672651" cy="33771171"/>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4289675" y="1426953"/>
            <a:ext cx="2018666" cy="3805202"/>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11" name="Oval 10"/>
          <p:cNvSpPr/>
          <p:nvPr/>
        </p:nvSpPr>
        <p:spPr>
          <a:xfrm>
            <a:off x="4602557" y="2016761"/>
            <a:ext cx="1392883" cy="2625593"/>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7" name="Slide Number Placeholder 6"/>
          <p:cNvSpPr>
            <a:spLocks noGrp="1"/>
          </p:cNvSpPr>
          <p:nvPr>
            <p:ph type="sldNum" sz="quarter" idx="12"/>
          </p:nvPr>
        </p:nvSpPr>
        <p:spPr>
          <a:xfrm>
            <a:off x="4542001" y="1952164"/>
            <a:ext cx="1513995" cy="2754803"/>
          </a:xfrm>
        </p:spPr>
        <p:txBody>
          <a:bodyPr/>
          <a:lstStyle>
            <a:lvl1pPr>
              <a:defRPr>
                <a:solidFill>
                  <a:schemeClr val="accent3">
                    <a:shade val="75000"/>
                  </a:schemeClr>
                </a:solidFill>
              </a:defRPr>
            </a:lvl1pPr>
          </a:lstStyle>
          <a:p>
            <a:fld id="{1DC33886-68E9-4391-84B5-42AE46454B88}" type="slidenum">
              <a:rPr lang="en-US" smtClean="0"/>
              <a:pPr/>
              <a:t>‹#›</a:t>
            </a:fld>
            <a:endParaRPr lang="en-US"/>
          </a:p>
        </p:txBody>
      </p:sp>
      <p:sp>
        <p:nvSpPr>
          <p:cNvPr id="21" name="Rectangle 20"/>
          <p:cNvSpPr>
            <a:spLocks noChangeArrowheads="1"/>
          </p:cNvSpPr>
          <p:nvPr/>
        </p:nvSpPr>
        <p:spPr bwMode="auto">
          <a:xfrm>
            <a:off x="494581" y="39877136"/>
            <a:ext cx="29250460" cy="193233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5" name="Date Placeholder 4"/>
          <p:cNvSpPr>
            <a:spLocks noGrp="1"/>
          </p:cNvSpPr>
          <p:nvPr>
            <p:ph type="dt" sz="half" idx="10"/>
          </p:nvPr>
        </p:nvSpPr>
        <p:spPr/>
        <p:txBody>
          <a:bodyPr/>
          <a:lstStyle/>
          <a:p>
            <a:fld id="{79C5DE2F-47EF-4C7E-A68B-E8F4BCF2F4BF}" type="datetimeFigureOut">
              <a:rPr lang="en-US" smtClean="0"/>
              <a:pPr/>
              <a:t>10/1/2021</a:t>
            </a:fld>
            <a:endParaRPr lang="en-US"/>
          </a:p>
        </p:txBody>
      </p:sp>
      <p:sp>
        <p:nvSpPr>
          <p:cNvPr id="6" name="Footer Placeholder 5"/>
          <p:cNvSpPr>
            <a:spLocks noGrp="1"/>
          </p:cNvSpPr>
          <p:nvPr>
            <p:ph type="ftr" sz="quarter" idx="11"/>
          </p:nvPr>
        </p:nvSpPr>
        <p:spPr>
          <a:xfrm>
            <a:off x="999247" y="40017345"/>
            <a:ext cx="11203596" cy="2283121"/>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504673" y="3329548"/>
            <a:ext cx="2925046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336717" tIns="168357" rIns="336717" bIns="168357" anchor="ctr" compatLnSpc="1"/>
          <a:lstStyle/>
          <a:p>
            <a:endParaRPr kumimoji="0" lang="en-US"/>
          </a:p>
        </p:txBody>
      </p:sp>
      <p:sp>
        <p:nvSpPr>
          <p:cNvPr id="19" name="Rectangle 18"/>
          <p:cNvSpPr>
            <a:spLocks noChangeArrowheads="1"/>
          </p:cNvSpPr>
          <p:nvPr/>
        </p:nvSpPr>
        <p:spPr bwMode="white">
          <a:xfrm>
            <a:off x="5" y="41857229"/>
            <a:ext cx="30279975" cy="95130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6" name="Rectangle 15"/>
          <p:cNvSpPr>
            <a:spLocks noChangeArrowheads="1"/>
          </p:cNvSpPr>
          <p:nvPr/>
        </p:nvSpPr>
        <p:spPr bwMode="white">
          <a:xfrm>
            <a:off x="29775317"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7" name="Rectangle 16"/>
          <p:cNvSpPr>
            <a:spLocks noChangeArrowheads="1"/>
          </p:cNvSpPr>
          <p:nvPr/>
        </p:nvSpPr>
        <p:spPr bwMode="white">
          <a:xfrm>
            <a:off x="5" y="6"/>
            <a:ext cx="30279975" cy="95130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8" name="Rectangle 17"/>
          <p:cNvSpPr>
            <a:spLocks noChangeArrowheads="1"/>
          </p:cNvSpPr>
          <p:nvPr/>
        </p:nvSpPr>
        <p:spPr bwMode="white">
          <a:xfrm>
            <a:off x="13"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dirty="0"/>
          </a:p>
        </p:txBody>
      </p:sp>
      <p:sp>
        <p:nvSpPr>
          <p:cNvPr id="20" name="Rectangle 19"/>
          <p:cNvSpPr>
            <a:spLocks noChangeArrowheads="1"/>
          </p:cNvSpPr>
          <p:nvPr/>
        </p:nvSpPr>
        <p:spPr bwMode="auto">
          <a:xfrm>
            <a:off x="504673" y="951306"/>
            <a:ext cx="29250460" cy="1883577"/>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8" name="Rectangle 7"/>
          <p:cNvSpPr/>
          <p:nvPr/>
        </p:nvSpPr>
        <p:spPr>
          <a:xfrm>
            <a:off x="504671" y="3805206"/>
            <a:ext cx="9083987" cy="36625071"/>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15" name="Rectangle 14"/>
          <p:cNvSpPr>
            <a:spLocks noChangeArrowheads="1"/>
          </p:cNvSpPr>
          <p:nvPr/>
        </p:nvSpPr>
        <p:spPr bwMode="auto">
          <a:xfrm>
            <a:off x="504673" y="970329"/>
            <a:ext cx="29250460" cy="40867872"/>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36717" tIns="168357" rIns="336717" bIns="168357" anchor="ctr" compatLnSpc="1"/>
          <a:lstStyle/>
          <a:p>
            <a:endParaRPr kumimoji="0" lang="en-US" dirty="0"/>
          </a:p>
        </p:txBody>
      </p:sp>
      <p:sp>
        <p:nvSpPr>
          <p:cNvPr id="12" name="Oval 11"/>
          <p:cNvSpPr/>
          <p:nvPr/>
        </p:nvSpPr>
        <p:spPr>
          <a:xfrm>
            <a:off x="4289675" y="1426953"/>
            <a:ext cx="2018666" cy="3805202"/>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13" name="Oval 12"/>
          <p:cNvSpPr/>
          <p:nvPr/>
        </p:nvSpPr>
        <p:spPr>
          <a:xfrm>
            <a:off x="4602557" y="2016761"/>
            <a:ext cx="1392883" cy="2625593"/>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7" name="Slide Number Placeholder 6"/>
          <p:cNvSpPr>
            <a:spLocks noGrp="1"/>
          </p:cNvSpPr>
          <p:nvPr>
            <p:ph type="sldNum" sz="quarter" idx="12"/>
          </p:nvPr>
        </p:nvSpPr>
        <p:spPr>
          <a:xfrm>
            <a:off x="4542001" y="1952164"/>
            <a:ext cx="1513995" cy="2754803"/>
          </a:xfrm>
        </p:spPr>
        <p:txBody>
          <a:bodyPr/>
          <a:lstStyle/>
          <a:p>
            <a:fld id="{1DC33886-68E9-4391-84B5-42AE46454B88}" type="slidenum">
              <a:rPr lang="en-US" smtClean="0"/>
              <a:pPr/>
              <a:t>‹#›</a:t>
            </a:fld>
            <a:endParaRPr lang="en-US"/>
          </a:p>
        </p:txBody>
      </p:sp>
      <p:sp>
        <p:nvSpPr>
          <p:cNvPr id="2" name="Title 1"/>
          <p:cNvSpPr>
            <a:spLocks noGrp="1"/>
          </p:cNvSpPr>
          <p:nvPr>
            <p:ph type="title"/>
          </p:nvPr>
        </p:nvSpPr>
        <p:spPr>
          <a:xfrm>
            <a:off x="9935625" y="31392923"/>
            <a:ext cx="19429654" cy="7610407"/>
          </a:xfrm>
        </p:spPr>
        <p:txBody>
          <a:bodyPr anchor="t">
            <a:noAutofit/>
          </a:bodyPr>
          <a:lstStyle>
            <a:lvl1pPr algn="l">
              <a:buNone/>
              <a:defRPr sz="88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9935625" y="3805209"/>
            <a:ext cx="19429654" cy="26636418"/>
          </a:xfrm>
        </p:spPr>
        <p:txBody>
          <a:bodyPr/>
          <a:lstStyle>
            <a:lvl1pPr marL="0" indent="0">
              <a:buNone/>
              <a:defRPr sz="118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261671" y="6183458"/>
            <a:ext cx="8074660" cy="32819869"/>
          </a:xfrm>
        </p:spPr>
        <p:txBody>
          <a:bodyPr/>
          <a:lstStyle>
            <a:lvl1pPr marL="0" indent="0">
              <a:spcAft>
                <a:spcPts val="3683"/>
              </a:spcAft>
              <a:buFontTx/>
              <a:buNone/>
              <a:defRPr sz="5900">
                <a:solidFill>
                  <a:srgbClr val="FFFFFF"/>
                </a:solidFill>
              </a:defRPr>
            </a:lvl1pPr>
            <a:lvl2pPr>
              <a:defRPr sz="4500"/>
            </a:lvl2pPr>
            <a:lvl3pPr>
              <a:defRPr sz="3700"/>
            </a:lvl3pPr>
            <a:lvl4pPr>
              <a:defRPr sz="3200"/>
            </a:lvl4pPr>
            <a:lvl5pPr>
              <a:defRPr sz="32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494581" y="39877136"/>
            <a:ext cx="29250460" cy="193233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5" name="Date Placeholder 4"/>
          <p:cNvSpPr>
            <a:spLocks noGrp="1"/>
          </p:cNvSpPr>
          <p:nvPr>
            <p:ph type="dt" sz="half" idx="10"/>
          </p:nvPr>
        </p:nvSpPr>
        <p:spPr>
          <a:xfrm>
            <a:off x="19167233" y="39980745"/>
            <a:ext cx="10083236" cy="2283121"/>
          </a:xfrm>
        </p:spPr>
        <p:txBody>
          <a:bodyPr/>
          <a:lstStyle/>
          <a:p>
            <a:fld id="{79C5DE2F-47EF-4C7E-A68B-E8F4BCF2F4BF}" type="datetimeFigureOut">
              <a:rPr lang="en-US" smtClean="0"/>
              <a:pPr/>
              <a:t>10/1/2021</a:t>
            </a:fld>
            <a:endParaRPr lang="en-US"/>
          </a:p>
        </p:txBody>
      </p:sp>
      <p:sp>
        <p:nvSpPr>
          <p:cNvPr id="6" name="Footer Placeholder 5"/>
          <p:cNvSpPr>
            <a:spLocks noGrp="1"/>
          </p:cNvSpPr>
          <p:nvPr>
            <p:ph type="ftr" sz="quarter" idx="11"/>
          </p:nvPr>
        </p:nvSpPr>
        <p:spPr>
          <a:xfrm>
            <a:off x="999246" y="40017345"/>
            <a:ext cx="11869754" cy="2283121"/>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5" y="41857229"/>
            <a:ext cx="30279975" cy="95130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6" name="Rectangle 15"/>
          <p:cNvSpPr>
            <a:spLocks noChangeArrowheads="1"/>
          </p:cNvSpPr>
          <p:nvPr/>
        </p:nvSpPr>
        <p:spPr bwMode="white">
          <a:xfrm>
            <a:off x="5" y="7"/>
            <a:ext cx="30279975" cy="869760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8" name="Rectangle 17"/>
          <p:cNvSpPr>
            <a:spLocks noChangeArrowheads="1"/>
          </p:cNvSpPr>
          <p:nvPr/>
        </p:nvSpPr>
        <p:spPr bwMode="white">
          <a:xfrm>
            <a:off x="13"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9" name="Rectangle 18"/>
          <p:cNvSpPr>
            <a:spLocks noChangeArrowheads="1"/>
          </p:cNvSpPr>
          <p:nvPr/>
        </p:nvSpPr>
        <p:spPr bwMode="white">
          <a:xfrm>
            <a:off x="29775317" y="6"/>
            <a:ext cx="504666" cy="42808525"/>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9" name="Rectangle 8"/>
          <p:cNvSpPr>
            <a:spLocks noChangeArrowheads="1"/>
          </p:cNvSpPr>
          <p:nvPr/>
        </p:nvSpPr>
        <p:spPr bwMode="auto">
          <a:xfrm>
            <a:off x="494581" y="39877136"/>
            <a:ext cx="29250460" cy="1932338"/>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336717" tIns="168357" rIns="336717" bIns="168357" anchor="ctr" compatLnSpc="1"/>
          <a:lstStyle/>
          <a:p>
            <a:endParaRPr kumimoji="0" lang="en-US"/>
          </a:p>
        </p:txBody>
      </p:sp>
      <p:sp>
        <p:nvSpPr>
          <p:cNvPr id="14" name="Date Placeholder 13"/>
          <p:cNvSpPr>
            <a:spLocks noGrp="1"/>
          </p:cNvSpPr>
          <p:nvPr>
            <p:ph type="dt" sz="half" idx="2"/>
          </p:nvPr>
        </p:nvSpPr>
        <p:spPr>
          <a:xfrm>
            <a:off x="19177329" y="39980745"/>
            <a:ext cx="10083236" cy="2283121"/>
          </a:xfrm>
          <a:prstGeom prst="rect">
            <a:avLst/>
          </a:prstGeom>
        </p:spPr>
        <p:txBody>
          <a:bodyPr vert="horz" lIns="336717" tIns="168357" rIns="336717" bIns="168357"/>
          <a:lstStyle>
            <a:lvl1pPr algn="r" eaLnBrk="1" latinLnBrk="0" hangingPunct="1">
              <a:defRPr kumimoji="0" sz="5100">
                <a:solidFill>
                  <a:srgbClr val="FFFFFF"/>
                </a:solidFill>
              </a:defRPr>
            </a:lvl1pPr>
          </a:lstStyle>
          <a:p>
            <a:fld id="{79C5DE2F-47EF-4C7E-A68B-E8F4BCF2F4BF}" type="datetimeFigureOut">
              <a:rPr lang="en-US" smtClean="0"/>
              <a:pPr/>
              <a:t>10/1/2021</a:t>
            </a:fld>
            <a:endParaRPr lang="en-US"/>
          </a:p>
        </p:txBody>
      </p:sp>
      <p:sp>
        <p:nvSpPr>
          <p:cNvPr id="3" name="Footer Placeholder 2"/>
          <p:cNvSpPr>
            <a:spLocks noGrp="1"/>
          </p:cNvSpPr>
          <p:nvPr>
            <p:ph type="ftr" sz="quarter" idx="3"/>
          </p:nvPr>
        </p:nvSpPr>
        <p:spPr>
          <a:xfrm>
            <a:off x="1009333" y="40017345"/>
            <a:ext cx="11859658" cy="2283121"/>
          </a:xfrm>
          <a:prstGeom prst="rect">
            <a:avLst/>
          </a:prstGeom>
        </p:spPr>
        <p:txBody>
          <a:bodyPr vert="horz" lIns="336717" tIns="168357" rIns="336717" bIns="168357"/>
          <a:lstStyle>
            <a:lvl1pPr algn="l" eaLnBrk="1" latinLnBrk="0" hangingPunct="1">
              <a:defRPr kumimoji="0" sz="4500">
                <a:solidFill>
                  <a:srgbClr val="FFFFFF"/>
                </a:solidFill>
              </a:defRPr>
            </a:lvl1pPr>
          </a:lstStyle>
          <a:p>
            <a:endParaRPr lang="en-US"/>
          </a:p>
        </p:txBody>
      </p:sp>
      <p:sp>
        <p:nvSpPr>
          <p:cNvPr id="8" name="Rectangle 7"/>
          <p:cNvSpPr>
            <a:spLocks noChangeArrowheads="1"/>
          </p:cNvSpPr>
          <p:nvPr/>
        </p:nvSpPr>
        <p:spPr bwMode="auto">
          <a:xfrm>
            <a:off x="504673" y="970329"/>
            <a:ext cx="29250460" cy="40867872"/>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336717" tIns="168357" rIns="336717" bIns="168357" anchor="ctr" compatLnSpc="1"/>
          <a:lstStyle/>
          <a:p>
            <a:endParaRPr kumimoji="0" lang="en-US" dirty="0"/>
          </a:p>
        </p:txBody>
      </p:sp>
      <p:sp>
        <p:nvSpPr>
          <p:cNvPr id="10" name="Straight Connector 9"/>
          <p:cNvSpPr>
            <a:spLocks noChangeShapeType="1"/>
          </p:cNvSpPr>
          <p:nvPr/>
        </p:nvSpPr>
        <p:spPr bwMode="auto">
          <a:xfrm>
            <a:off x="504673" y="7969596"/>
            <a:ext cx="2925046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336717" tIns="168357" rIns="336717" bIns="168357" anchor="ctr" compatLnSpc="1"/>
          <a:lstStyle/>
          <a:p>
            <a:endParaRPr kumimoji="0" lang="en-US"/>
          </a:p>
        </p:txBody>
      </p:sp>
      <p:sp>
        <p:nvSpPr>
          <p:cNvPr id="12" name="Oval 11"/>
          <p:cNvSpPr/>
          <p:nvPr/>
        </p:nvSpPr>
        <p:spPr>
          <a:xfrm>
            <a:off x="14130678" y="5967700"/>
            <a:ext cx="2018666" cy="3805202"/>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15" name="Oval 14"/>
          <p:cNvSpPr/>
          <p:nvPr/>
        </p:nvSpPr>
        <p:spPr>
          <a:xfrm>
            <a:off x="14443562" y="6557510"/>
            <a:ext cx="1392883" cy="2625593"/>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336717" tIns="168357" rIns="336717" bIns="168357" anchor="ctr"/>
          <a:lstStyle/>
          <a:p>
            <a:pPr algn="ctr" eaLnBrk="1" latinLnBrk="0" hangingPunct="1"/>
            <a:endParaRPr kumimoji="0" lang="en-US"/>
          </a:p>
        </p:txBody>
      </p:sp>
      <p:sp>
        <p:nvSpPr>
          <p:cNvPr id="23" name="Slide Number Placeholder 22"/>
          <p:cNvSpPr>
            <a:spLocks noGrp="1"/>
          </p:cNvSpPr>
          <p:nvPr>
            <p:ph type="sldNum" sz="quarter" idx="4"/>
          </p:nvPr>
        </p:nvSpPr>
        <p:spPr>
          <a:xfrm>
            <a:off x="14383004" y="6492917"/>
            <a:ext cx="1513995" cy="2754803"/>
          </a:xfrm>
          <a:prstGeom prst="rect">
            <a:avLst/>
          </a:prstGeom>
        </p:spPr>
        <p:txBody>
          <a:bodyPr vert="horz" lIns="168357" tIns="168357" rIns="168357" bIns="168357" anchor="ctr">
            <a:normAutofit/>
          </a:bodyPr>
          <a:lstStyle>
            <a:lvl1pPr algn="ctr" eaLnBrk="1" latinLnBrk="0" hangingPunct="1">
              <a:defRPr kumimoji="0" sz="5900">
                <a:solidFill>
                  <a:schemeClr val="accent3">
                    <a:shade val="75000"/>
                  </a:schemeClr>
                </a:solidFill>
              </a:defRPr>
            </a:lvl1pPr>
          </a:lstStyle>
          <a:p>
            <a:fld id="{1DC33886-68E9-4391-84B5-42AE46454B88}" type="slidenum">
              <a:rPr lang="en-US" smtClean="0"/>
              <a:pPr/>
              <a:t>‹#›</a:t>
            </a:fld>
            <a:endParaRPr lang="en-US"/>
          </a:p>
        </p:txBody>
      </p:sp>
      <p:sp>
        <p:nvSpPr>
          <p:cNvPr id="22" name="Title Placeholder 21"/>
          <p:cNvSpPr>
            <a:spLocks noGrp="1"/>
          </p:cNvSpPr>
          <p:nvPr>
            <p:ph type="title"/>
          </p:nvPr>
        </p:nvSpPr>
        <p:spPr>
          <a:xfrm>
            <a:off x="999246" y="1426957"/>
            <a:ext cx="28261309" cy="4737477"/>
          </a:xfrm>
          <a:prstGeom prst="rect">
            <a:avLst/>
          </a:prstGeom>
        </p:spPr>
        <p:txBody>
          <a:bodyPr vert="horz" lIns="336717" tIns="168357" rIns="336717" bIns="168357" anchor="b">
            <a:normAutofit/>
          </a:bodyPr>
          <a:lstStyle/>
          <a:p>
            <a:r>
              <a:rPr kumimoji="0" lang="en-US"/>
              <a:t>Click to edit Master title style</a:t>
            </a:r>
          </a:p>
        </p:txBody>
      </p:sp>
      <p:sp>
        <p:nvSpPr>
          <p:cNvPr id="13" name="Text Placeholder 12"/>
          <p:cNvSpPr>
            <a:spLocks noGrp="1"/>
          </p:cNvSpPr>
          <p:nvPr>
            <p:ph type="body" idx="1"/>
          </p:nvPr>
        </p:nvSpPr>
        <p:spPr>
          <a:xfrm>
            <a:off x="999246" y="9513011"/>
            <a:ext cx="28261309" cy="28710250"/>
          </a:xfrm>
          <a:prstGeom prst="rect">
            <a:avLst/>
          </a:prstGeom>
        </p:spPr>
        <p:txBody>
          <a:bodyPr vert="horz" lIns="336717" tIns="168357" rIns="336717" bIns="16835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12000" kern="1200">
          <a:solidFill>
            <a:schemeClr val="accent3">
              <a:shade val="75000"/>
            </a:schemeClr>
          </a:solidFill>
          <a:latin typeface="+mj-lt"/>
          <a:ea typeface="+mj-ea"/>
          <a:cs typeface="+mj-cs"/>
        </a:defRPr>
      </a:lvl1pPr>
    </p:titleStyle>
    <p:bodyStyle>
      <a:lvl1pPr marL="1010143" indent="-1010143" algn="l" rtl="0" eaLnBrk="1" latinLnBrk="0" hangingPunct="1">
        <a:spcBef>
          <a:spcPct val="20000"/>
        </a:spcBef>
        <a:buClr>
          <a:schemeClr val="accent1"/>
        </a:buClr>
        <a:buSzPct val="85000"/>
        <a:buFont typeface="Wingdings 2"/>
        <a:buChar char=""/>
        <a:defRPr kumimoji="0" sz="9900" kern="1200">
          <a:solidFill>
            <a:schemeClr val="tx1"/>
          </a:solidFill>
          <a:latin typeface="+mn-lt"/>
          <a:ea typeface="+mn-ea"/>
          <a:cs typeface="+mn-cs"/>
        </a:defRPr>
      </a:lvl1pPr>
      <a:lvl2pPr marL="2020288" indent="-1010143" algn="l" rtl="0" eaLnBrk="1" latinLnBrk="0" hangingPunct="1">
        <a:spcBef>
          <a:spcPct val="20000"/>
        </a:spcBef>
        <a:buClr>
          <a:schemeClr val="accent2"/>
        </a:buClr>
        <a:buSzPct val="70000"/>
        <a:buFont typeface="Wingdings"/>
        <a:buChar char=""/>
        <a:defRPr kumimoji="0" sz="8300" kern="1200">
          <a:solidFill>
            <a:schemeClr val="tx2"/>
          </a:solidFill>
          <a:latin typeface="+mn-lt"/>
          <a:ea typeface="+mn-ea"/>
          <a:cs typeface="+mn-cs"/>
        </a:defRPr>
      </a:lvl2pPr>
      <a:lvl3pPr marL="3030428" indent="-841786" algn="l" rtl="0" eaLnBrk="1" latinLnBrk="0" hangingPunct="1">
        <a:spcBef>
          <a:spcPct val="20000"/>
        </a:spcBef>
        <a:buClr>
          <a:schemeClr val="accent3"/>
        </a:buClr>
        <a:buSzPct val="75000"/>
        <a:buFont typeface="Wingdings 2"/>
        <a:buChar char=""/>
        <a:defRPr kumimoji="0" sz="7200" kern="1200">
          <a:solidFill>
            <a:schemeClr val="tx1"/>
          </a:solidFill>
          <a:latin typeface="+mn-lt"/>
          <a:ea typeface="+mn-ea"/>
          <a:cs typeface="+mn-cs"/>
        </a:defRPr>
      </a:lvl3pPr>
      <a:lvl4pPr marL="4040573" indent="-841786" algn="l" rtl="0" eaLnBrk="1" latinLnBrk="0" hangingPunct="1">
        <a:spcBef>
          <a:spcPct val="20000"/>
        </a:spcBef>
        <a:buClr>
          <a:schemeClr val="accent4"/>
        </a:buClr>
        <a:buSzPct val="70000"/>
        <a:buFont typeface="Wingdings"/>
        <a:buChar char=""/>
        <a:defRPr kumimoji="0" sz="7200" kern="1200">
          <a:solidFill>
            <a:schemeClr val="tx2"/>
          </a:solidFill>
          <a:latin typeface="+mn-lt"/>
          <a:ea typeface="+mn-ea"/>
          <a:cs typeface="+mn-cs"/>
        </a:defRPr>
      </a:lvl4pPr>
      <a:lvl5pPr marL="5050716" indent="-841786" algn="l" rtl="0" eaLnBrk="1" latinLnBrk="0" hangingPunct="1">
        <a:spcBef>
          <a:spcPct val="20000"/>
        </a:spcBef>
        <a:buClr>
          <a:schemeClr val="accent5"/>
        </a:buClr>
        <a:buFontTx/>
        <a:buChar char="•"/>
        <a:defRPr kumimoji="0" sz="6700" kern="1200">
          <a:solidFill>
            <a:schemeClr val="tx1"/>
          </a:solidFill>
          <a:latin typeface="+mn-lt"/>
          <a:ea typeface="+mn-ea"/>
          <a:cs typeface="+mn-cs"/>
        </a:defRPr>
      </a:lvl5pPr>
      <a:lvl6pPr marL="6060858" indent="-673428" algn="l" rtl="0" eaLnBrk="1" latinLnBrk="0" hangingPunct="1">
        <a:spcBef>
          <a:spcPct val="20000"/>
        </a:spcBef>
        <a:buClr>
          <a:schemeClr val="accent6"/>
        </a:buClr>
        <a:buSzPct val="80000"/>
        <a:buFont typeface="Wingdings 2"/>
        <a:buChar char=""/>
        <a:defRPr kumimoji="0" sz="6700" kern="1200">
          <a:solidFill>
            <a:schemeClr val="tx1"/>
          </a:solidFill>
          <a:latin typeface="+mn-lt"/>
          <a:ea typeface="+mn-ea"/>
          <a:cs typeface="+mn-cs"/>
        </a:defRPr>
      </a:lvl6pPr>
      <a:lvl7pPr marL="7071004" indent="-673428" algn="l" rtl="0" eaLnBrk="1" latinLnBrk="0" hangingPunct="1">
        <a:spcBef>
          <a:spcPct val="20000"/>
        </a:spcBef>
        <a:buClr>
          <a:schemeClr val="accent1">
            <a:shade val="75000"/>
          </a:schemeClr>
        </a:buClr>
        <a:buSzPct val="90000"/>
        <a:buChar char="•"/>
        <a:defRPr kumimoji="0" sz="5900" kern="1200" baseline="0">
          <a:solidFill>
            <a:schemeClr val="tx1"/>
          </a:solidFill>
          <a:latin typeface="+mn-lt"/>
          <a:ea typeface="+mn-ea"/>
          <a:cs typeface="+mn-cs"/>
        </a:defRPr>
      </a:lvl7pPr>
      <a:lvl8pPr marL="7744432" indent="-673428" algn="l" rtl="0" eaLnBrk="1" latinLnBrk="0" hangingPunct="1">
        <a:spcBef>
          <a:spcPct val="20000"/>
        </a:spcBef>
        <a:buClr>
          <a:schemeClr val="accent4">
            <a:shade val="75000"/>
          </a:schemeClr>
        </a:buClr>
        <a:buChar char="•"/>
        <a:defRPr kumimoji="0" sz="5900" kern="1200">
          <a:solidFill>
            <a:schemeClr val="tx1"/>
          </a:solidFill>
          <a:latin typeface="+mn-lt"/>
          <a:ea typeface="+mn-ea"/>
          <a:cs typeface="+mn-cs"/>
        </a:defRPr>
      </a:lvl8pPr>
      <a:lvl9pPr marL="8754575" indent="-673428" algn="l" rtl="0" eaLnBrk="1" latinLnBrk="0" hangingPunct="1">
        <a:spcBef>
          <a:spcPct val="20000"/>
        </a:spcBef>
        <a:buClr>
          <a:schemeClr val="accent2">
            <a:shade val="75000"/>
          </a:schemeClr>
        </a:buClr>
        <a:buSzPct val="90000"/>
        <a:buChar char="•"/>
        <a:defRPr kumimoji="0" sz="51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683571" algn="l" rtl="0" eaLnBrk="1" latinLnBrk="0" hangingPunct="1">
        <a:defRPr kumimoji="0" kern="1200">
          <a:solidFill>
            <a:schemeClr val="tx1"/>
          </a:solidFill>
          <a:latin typeface="+mn-lt"/>
          <a:ea typeface="+mn-ea"/>
          <a:cs typeface="+mn-cs"/>
        </a:defRPr>
      </a:lvl2pPr>
      <a:lvl3pPr marL="3367145" algn="l" rtl="0" eaLnBrk="1" latinLnBrk="0" hangingPunct="1">
        <a:defRPr kumimoji="0" kern="1200">
          <a:solidFill>
            <a:schemeClr val="tx1"/>
          </a:solidFill>
          <a:latin typeface="+mn-lt"/>
          <a:ea typeface="+mn-ea"/>
          <a:cs typeface="+mn-cs"/>
        </a:defRPr>
      </a:lvl3pPr>
      <a:lvl4pPr marL="5050716" algn="l" rtl="0" eaLnBrk="1" latinLnBrk="0" hangingPunct="1">
        <a:defRPr kumimoji="0" kern="1200">
          <a:solidFill>
            <a:schemeClr val="tx1"/>
          </a:solidFill>
          <a:latin typeface="+mn-lt"/>
          <a:ea typeface="+mn-ea"/>
          <a:cs typeface="+mn-cs"/>
        </a:defRPr>
      </a:lvl4pPr>
      <a:lvl5pPr marL="6734287" algn="l" rtl="0" eaLnBrk="1" latinLnBrk="0" hangingPunct="1">
        <a:defRPr kumimoji="0" kern="1200">
          <a:solidFill>
            <a:schemeClr val="tx1"/>
          </a:solidFill>
          <a:latin typeface="+mn-lt"/>
          <a:ea typeface="+mn-ea"/>
          <a:cs typeface="+mn-cs"/>
        </a:defRPr>
      </a:lvl5pPr>
      <a:lvl6pPr marL="8417860" algn="l" rtl="0" eaLnBrk="1" latinLnBrk="0" hangingPunct="1">
        <a:defRPr kumimoji="0" kern="1200">
          <a:solidFill>
            <a:schemeClr val="tx1"/>
          </a:solidFill>
          <a:latin typeface="+mn-lt"/>
          <a:ea typeface="+mn-ea"/>
          <a:cs typeface="+mn-cs"/>
        </a:defRPr>
      </a:lvl6pPr>
      <a:lvl7pPr marL="10101431" algn="l" rtl="0" eaLnBrk="1" latinLnBrk="0" hangingPunct="1">
        <a:defRPr kumimoji="0" kern="1200">
          <a:solidFill>
            <a:schemeClr val="tx1"/>
          </a:solidFill>
          <a:latin typeface="+mn-lt"/>
          <a:ea typeface="+mn-ea"/>
          <a:cs typeface="+mn-cs"/>
        </a:defRPr>
      </a:lvl7pPr>
      <a:lvl8pPr marL="11785002" algn="l" rtl="0" eaLnBrk="1" latinLnBrk="0" hangingPunct="1">
        <a:defRPr kumimoji="0" kern="1200">
          <a:solidFill>
            <a:schemeClr val="tx1"/>
          </a:solidFill>
          <a:latin typeface="+mn-lt"/>
          <a:ea typeface="+mn-ea"/>
          <a:cs typeface="+mn-cs"/>
        </a:defRPr>
      </a:lvl8pPr>
      <a:lvl9pPr marL="13468576"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eg" /><Relationship Id="rId1" Type="http://schemas.openxmlformats.org/officeDocument/2006/relationships/slideLayout" Target="../slideLayouts/slideLayout1.xml" /><Relationship Id="rId6" Type="http://schemas.openxmlformats.org/officeDocument/2006/relationships/image" Target="../media/image7.jpeg" /><Relationship Id="rId5" Type="http://schemas.openxmlformats.org/officeDocument/2006/relationships/image" Target="../media/image6.jpeg" /><Relationship Id="rId4"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638733" y="1337628"/>
            <a:ext cx="23379680" cy="306439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336717" tIns="168357" rIns="336717" bIns="168357" rtlCol="0" anchor="ctr"/>
          <a:lstStyle/>
          <a:p>
            <a:pPr algn="ctr"/>
            <a:r>
              <a:rPr lang="en-US" sz="8000" dirty="0">
                <a:solidFill>
                  <a:schemeClr val="bg1"/>
                </a:solidFill>
                <a:latin typeface="Calibri" pitchFamily="34" charset="0"/>
              </a:rPr>
              <a:t>GOOD HEALTH AND WELL BEING</a:t>
            </a:r>
          </a:p>
        </p:txBody>
      </p:sp>
      <p:pic>
        <p:nvPicPr>
          <p:cNvPr id="48130" name="Picture 2" descr="https://www.logolynx.com/images/logolynx/26/262e3ccd9783d0ddb034f168c288d5af.jpeg"/>
          <p:cNvPicPr>
            <a:picLocks noChangeAspect="1" noChangeArrowheads="1"/>
          </p:cNvPicPr>
          <p:nvPr/>
        </p:nvPicPr>
        <p:blipFill>
          <a:blip r:embed="rId2" cstate="print"/>
          <a:srcRect/>
          <a:stretch>
            <a:fillRect/>
          </a:stretch>
        </p:blipFill>
        <p:spPr bwMode="auto">
          <a:xfrm>
            <a:off x="1423891" y="1115870"/>
            <a:ext cx="3643338" cy="3863099"/>
          </a:xfrm>
          <a:prstGeom prst="rect">
            <a:avLst/>
          </a:prstGeom>
          <a:noFill/>
        </p:spPr>
      </p:pic>
      <p:sp>
        <p:nvSpPr>
          <p:cNvPr id="5" name="Rounded Rectangle 4"/>
          <p:cNvSpPr/>
          <p:nvPr/>
        </p:nvSpPr>
        <p:spPr>
          <a:xfrm>
            <a:off x="1281014" y="6688034"/>
            <a:ext cx="9072627" cy="3500462"/>
          </a:xfrm>
          <a:prstGeom prst="roundRect">
            <a:avLst/>
          </a:prstGeom>
        </p:spPr>
        <p:style>
          <a:lnRef idx="1">
            <a:schemeClr val="accent3"/>
          </a:lnRef>
          <a:fillRef idx="2">
            <a:schemeClr val="accent3"/>
          </a:fillRef>
          <a:effectRef idx="1">
            <a:schemeClr val="accent3"/>
          </a:effectRef>
          <a:fontRef idx="minor">
            <a:schemeClr val="dk1"/>
          </a:fontRef>
        </p:style>
        <p:txBody>
          <a:bodyPr lIns="336717" tIns="168357" rIns="336717" bIns="168357" rtlCol="0" anchor="ctr"/>
          <a:lstStyle/>
          <a:p>
            <a:pPr algn="ctr"/>
            <a:r>
              <a:rPr lang="en-US" sz="3200" dirty="0">
                <a:latin typeface="Times New Roman" pitchFamily="18" charset="0"/>
              </a:rPr>
              <a:t>I am Shravani from ‘JS’ team, individual participant.  My project is about good health, focusing on nutritional status of women</a:t>
            </a:r>
            <a:r>
              <a:rPr lang="en-US" sz="4500" dirty="0">
                <a:latin typeface="Times New Roman" pitchFamily="18" charset="0"/>
              </a:rPr>
              <a:t>.</a:t>
            </a:r>
          </a:p>
        </p:txBody>
      </p:sp>
      <p:sp>
        <p:nvSpPr>
          <p:cNvPr id="7" name="Rounded Rectangle 6"/>
          <p:cNvSpPr/>
          <p:nvPr/>
        </p:nvSpPr>
        <p:spPr>
          <a:xfrm>
            <a:off x="2281147" y="5759340"/>
            <a:ext cx="7286676" cy="135732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336717" tIns="168357" rIns="336717" bIns="168357" rtlCol="0" anchor="ctr"/>
          <a:lstStyle/>
          <a:p>
            <a:pPr algn="ctr"/>
            <a:r>
              <a:rPr lang="en-US" sz="4400" dirty="0">
                <a:latin typeface="Times New Roman" pitchFamily="18" charset="0"/>
              </a:rPr>
              <a:t>INTRODUCTION</a:t>
            </a:r>
          </a:p>
        </p:txBody>
      </p:sp>
      <p:sp>
        <p:nvSpPr>
          <p:cNvPr id="8" name="Rounded Rectangle 7"/>
          <p:cNvSpPr/>
          <p:nvPr/>
        </p:nvSpPr>
        <p:spPr>
          <a:xfrm>
            <a:off x="1066701" y="11331504"/>
            <a:ext cx="9215502" cy="5572164"/>
          </a:xfrm>
          <a:prstGeom prst="roundRect">
            <a:avLst/>
          </a:prstGeom>
        </p:spPr>
        <p:style>
          <a:lnRef idx="1">
            <a:schemeClr val="accent5"/>
          </a:lnRef>
          <a:fillRef idx="3">
            <a:schemeClr val="accent5"/>
          </a:fillRef>
          <a:effectRef idx="2">
            <a:schemeClr val="accent5"/>
          </a:effectRef>
          <a:fontRef idx="minor">
            <a:schemeClr val="lt1"/>
          </a:fontRef>
        </p:style>
        <p:txBody>
          <a:bodyPr lIns="336717" tIns="168357" rIns="336717" bIns="168357" rtlCol="0" anchor="ctr"/>
          <a:lstStyle/>
          <a:p>
            <a:pPr algn="just"/>
            <a:endParaRPr lang="en-US" sz="3200" dirty="0">
              <a:latin typeface="Times New Roman" pitchFamily="18" charset="0"/>
            </a:endParaRPr>
          </a:p>
          <a:p>
            <a:pPr algn="just"/>
            <a:endParaRPr lang="en-US" sz="3200" dirty="0">
              <a:latin typeface="Times New Roman" pitchFamily="18" charset="0"/>
            </a:endParaRPr>
          </a:p>
          <a:p>
            <a:pPr algn="just"/>
            <a:r>
              <a:rPr lang="en-US" sz="3200" dirty="0">
                <a:latin typeface="Times New Roman" pitchFamily="18" charset="0"/>
              </a:rPr>
              <a:t>My work is based on the factors that are affecting women nutrition. Its analysis using data sets provided by National Family Health Survey  (NFHS-5). These are also provided by the organizing team. I used these data sets to </a:t>
            </a:r>
            <a:r>
              <a:rPr lang="en-US" sz="3200" dirty="0" err="1">
                <a:latin typeface="Times New Roman" pitchFamily="18" charset="0"/>
              </a:rPr>
              <a:t>analyse</a:t>
            </a:r>
            <a:r>
              <a:rPr lang="en-US" sz="3200" dirty="0">
                <a:latin typeface="Times New Roman" pitchFamily="18" charset="0"/>
              </a:rPr>
              <a:t> the problem statement.  Theory deals with a comparative study of Body mass index values  among districts of </a:t>
            </a:r>
            <a:r>
              <a:rPr lang="en-US" sz="3200" dirty="0" err="1">
                <a:latin typeface="Times New Roman" pitchFamily="18" charset="0"/>
              </a:rPr>
              <a:t>Telangana</a:t>
            </a:r>
            <a:r>
              <a:rPr lang="en-US" sz="3200" dirty="0">
                <a:latin typeface="Times New Roman" pitchFamily="18" charset="0"/>
              </a:rPr>
              <a:t>.</a:t>
            </a:r>
          </a:p>
          <a:p>
            <a:pPr algn="just"/>
            <a:endParaRPr lang="en-US" dirty="0"/>
          </a:p>
        </p:txBody>
      </p:sp>
      <p:sp>
        <p:nvSpPr>
          <p:cNvPr id="9" name="Rounded Rectangle 8"/>
          <p:cNvSpPr/>
          <p:nvPr/>
        </p:nvSpPr>
        <p:spPr>
          <a:xfrm>
            <a:off x="780949" y="18260990"/>
            <a:ext cx="8001056" cy="5643602"/>
          </a:xfrm>
          <a:prstGeom prst="roundRect">
            <a:avLst/>
          </a:prstGeom>
        </p:spPr>
        <p:style>
          <a:lnRef idx="1">
            <a:schemeClr val="accent3"/>
          </a:lnRef>
          <a:fillRef idx="2">
            <a:schemeClr val="accent3"/>
          </a:fillRef>
          <a:effectRef idx="1">
            <a:schemeClr val="accent3"/>
          </a:effectRef>
          <a:fontRef idx="minor">
            <a:schemeClr val="dk1"/>
          </a:fontRef>
        </p:style>
        <p:txBody>
          <a:bodyPr lIns="336717" tIns="168357" rIns="336717" bIns="168357" rtlCol="0" anchor="ctr"/>
          <a:lstStyle/>
          <a:p>
            <a:pPr algn="just"/>
            <a:r>
              <a:rPr lang="en-US" sz="3200" dirty="0">
                <a:latin typeface="Times New Roman" pitchFamily="18" charset="0"/>
              </a:rPr>
              <a:t>I have selected this prompt “Nutritional status” provided by organizing team. I have chosen this because, nutritional status affects many other indicators like hyper-tension, fertility. proper diet has to be taken for maintaining healthy body weight. I am keen towards finding a way to make aware among women. </a:t>
            </a:r>
          </a:p>
        </p:txBody>
      </p:sp>
      <p:sp>
        <p:nvSpPr>
          <p:cNvPr id="10" name="Rounded Rectangle 9"/>
          <p:cNvSpPr/>
          <p:nvPr/>
        </p:nvSpPr>
        <p:spPr>
          <a:xfrm>
            <a:off x="10853707" y="6045092"/>
            <a:ext cx="12858840" cy="4500594"/>
          </a:xfrm>
          <a:prstGeom prst="roundRect">
            <a:avLst/>
          </a:prstGeom>
        </p:spPr>
        <p:style>
          <a:lnRef idx="2">
            <a:schemeClr val="accent1">
              <a:shade val="50000"/>
            </a:schemeClr>
          </a:lnRef>
          <a:fillRef idx="1003">
            <a:schemeClr val="dk2"/>
          </a:fillRef>
          <a:effectRef idx="0">
            <a:schemeClr val="accent1"/>
          </a:effectRef>
          <a:fontRef idx="minor">
            <a:schemeClr val="lt1"/>
          </a:fontRef>
        </p:style>
        <p:txBody>
          <a:bodyPr lIns="336717" tIns="168357" rIns="336717" bIns="168357" rtlCol="0" anchor="ctr"/>
          <a:lstStyle/>
          <a:p>
            <a:pPr algn="ctr"/>
            <a:r>
              <a:rPr lang="en-US" sz="3200" dirty="0">
                <a:latin typeface="Times New Roman" pitchFamily="18" charset="0"/>
              </a:rPr>
              <a:t>I have analyzed this using an Excel application. I have gone through the statistical data for three categories under the nutritional status of women. I gathered information about the nutritional balance, Body mass index. I have gone through the official websites of the </a:t>
            </a:r>
            <a:r>
              <a:rPr lang="en-US" sz="3200" dirty="0" err="1">
                <a:latin typeface="Times New Roman" pitchFamily="18" charset="0"/>
              </a:rPr>
              <a:t>Telangana</a:t>
            </a:r>
            <a:r>
              <a:rPr lang="en-US" sz="3200" dirty="0">
                <a:latin typeface="Times New Roman" pitchFamily="18" charset="0"/>
              </a:rPr>
              <a:t> portal, which describes its schemes. </a:t>
            </a:r>
          </a:p>
        </p:txBody>
      </p:sp>
      <p:sp>
        <p:nvSpPr>
          <p:cNvPr id="12" name="Rounded Rectangle 11"/>
          <p:cNvSpPr/>
          <p:nvPr/>
        </p:nvSpPr>
        <p:spPr>
          <a:xfrm>
            <a:off x="11425211" y="13117455"/>
            <a:ext cx="11072890" cy="14644789"/>
          </a:xfrm>
          <a:prstGeom prst="roundRect">
            <a:avLst/>
          </a:prstGeom>
          <a:ln/>
        </p:spPr>
        <p:style>
          <a:lnRef idx="1">
            <a:schemeClr val="accent2"/>
          </a:lnRef>
          <a:fillRef idx="2">
            <a:schemeClr val="accent2"/>
          </a:fillRef>
          <a:effectRef idx="1">
            <a:schemeClr val="accent2"/>
          </a:effectRef>
          <a:fontRef idx="minor">
            <a:schemeClr val="dk1"/>
          </a:fontRef>
        </p:style>
        <p:txBody>
          <a:bodyPr lIns="336717" tIns="168357" rIns="336717" bIns="168357" rtlCol="0" anchor="ctr"/>
          <a:lstStyle/>
          <a:p>
            <a:pPr algn="ctr"/>
            <a:endParaRPr lang="en-US" dirty="0"/>
          </a:p>
        </p:txBody>
      </p:sp>
      <p:sp>
        <p:nvSpPr>
          <p:cNvPr id="13" name="Rounded Rectangle 12"/>
          <p:cNvSpPr/>
          <p:nvPr/>
        </p:nvSpPr>
        <p:spPr>
          <a:xfrm>
            <a:off x="11568087" y="19546874"/>
            <a:ext cx="13858972" cy="8286808"/>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lIns="336717" tIns="168357" rIns="336717" bIns="168357" rtlCol="0" anchor="ctr"/>
          <a:lstStyle/>
          <a:p>
            <a:pPr algn="ctr"/>
            <a:endParaRPr lang="en-US"/>
          </a:p>
        </p:txBody>
      </p:sp>
      <p:sp>
        <p:nvSpPr>
          <p:cNvPr id="14" name="Rounded Rectangle 13"/>
          <p:cNvSpPr/>
          <p:nvPr/>
        </p:nvSpPr>
        <p:spPr>
          <a:xfrm>
            <a:off x="2495461" y="10617124"/>
            <a:ext cx="6266600" cy="1500198"/>
          </a:xfrm>
          <a:prstGeom prst="roundRect">
            <a:avLst/>
          </a:prstGeom>
        </p:spPr>
        <p:style>
          <a:lnRef idx="0">
            <a:schemeClr val="accent5"/>
          </a:lnRef>
          <a:fillRef idx="3">
            <a:schemeClr val="accent5"/>
          </a:fillRef>
          <a:effectRef idx="3">
            <a:schemeClr val="accent5"/>
          </a:effectRef>
          <a:fontRef idx="minor">
            <a:schemeClr val="lt1"/>
          </a:fontRef>
        </p:style>
        <p:txBody>
          <a:bodyPr lIns="336717" tIns="168357" rIns="336717" bIns="168357" rtlCol="0" anchor="ctr"/>
          <a:lstStyle/>
          <a:p>
            <a:pPr algn="ctr"/>
            <a:r>
              <a:rPr lang="en-US" sz="4400" cap="all" dirty="0">
                <a:latin typeface="Times New Roman" pitchFamily="18" charset="0"/>
              </a:rPr>
              <a:t>Brief in review</a:t>
            </a:r>
          </a:p>
        </p:txBody>
      </p:sp>
      <p:sp>
        <p:nvSpPr>
          <p:cNvPr id="16" name="Rounded Rectangle 15"/>
          <p:cNvSpPr/>
          <p:nvPr/>
        </p:nvSpPr>
        <p:spPr>
          <a:xfrm>
            <a:off x="2495461" y="17189420"/>
            <a:ext cx="4572032" cy="1928826"/>
          </a:xfrm>
          <a:prstGeom prst="roundRect">
            <a:avLst/>
          </a:prstGeom>
        </p:spPr>
        <p:style>
          <a:lnRef idx="0">
            <a:schemeClr val="accent3"/>
          </a:lnRef>
          <a:fillRef idx="3">
            <a:schemeClr val="accent3"/>
          </a:fillRef>
          <a:effectRef idx="3">
            <a:schemeClr val="accent3"/>
          </a:effectRef>
          <a:fontRef idx="minor">
            <a:schemeClr val="lt1"/>
          </a:fontRef>
        </p:style>
        <p:txBody>
          <a:bodyPr lIns="336717" tIns="168357" rIns="336717" bIns="168357" rtlCol="0" anchor="ctr"/>
          <a:lstStyle/>
          <a:p>
            <a:pPr algn="ctr"/>
            <a:r>
              <a:rPr lang="en-US" sz="4400" cap="all" dirty="0">
                <a:latin typeface="Times New Roman" pitchFamily="18" charset="0"/>
              </a:rPr>
              <a:t>Data prompts</a:t>
            </a:r>
          </a:p>
        </p:txBody>
      </p:sp>
      <p:sp>
        <p:nvSpPr>
          <p:cNvPr id="17" name="Rounded Rectangle 16"/>
          <p:cNvSpPr/>
          <p:nvPr/>
        </p:nvSpPr>
        <p:spPr>
          <a:xfrm>
            <a:off x="13496913" y="5116398"/>
            <a:ext cx="7786742" cy="1500198"/>
          </a:xfrm>
          <a:prstGeom prst="roundRect">
            <a:avLst/>
          </a:prstGeom>
        </p:spPr>
        <p:style>
          <a:lnRef idx="2">
            <a:schemeClr val="accent1">
              <a:shade val="50000"/>
            </a:schemeClr>
          </a:lnRef>
          <a:fillRef idx="1001">
            <a:schemeClr val="dk2"/>
          </a:fillRef>
          <a:effectRef idx="0">
            <a:schemeClr val="accent1"/>
          </a:effectRef>
          <a:fontRef idx="minor">
            <a:schemeClr val="lt1"/>
          </a:fontRef>
        </p:style>
        <p:txBody>
          <a:bodyPr lIns="336717" tIns="168357" rIns="336717" bIns="168357" rtlCol="0" anchor="ctr"/>
          <a:lstStyle/>
          <a:p>
            <a:pPr algn="ctr"/>
            <a:r>
              <a:rPr lang="en-US" sz="4400" dirty="0">
                <a:latin typeface="Times New Roman" pitchFamily="18" charset="0"/>
              </a:rPr>
              <a:t>METHODS  USED TO ANALYZE</a:t>
            </a:r>
          </a:p>
        </p:txBody>
      </p:sp>
      <p:sp>
        <p:nvSpPr>
          <p:cNvPr id="18" name="Rounded Rectangle 17"/>
          <p:cNvSpPr/>
          <p:nvPr/>
        </p:nvSpPr>
        <p:spPr>
          <a:xfrm>
            <a:off x="14068417" y="11831570"/>
            <a:ext cx="5357850" cy="1714512"/>
          </a:xfrm>
          <a:prstGeom prst="roundRect">
            <a:avLst/>
          </a:prstGeom>
        </p:spPr>
        <p:style>
          <a:lnRef idx="0">
            <a:schemeClr val="accent4"/>
          </a:lnRef>
          <a:fillRef idx="3">
            <a:schemeClr val="accent4"/>
          </a:fillRef>
          <a:effectRef idx="3">
            <a:schemeClr val="accent4"/>
          </a:effectRef>
          <a:fontRef idx="minor">
            <a:schemeClr val="lt1"/>
          </a:fontRef>
        </p:style>
        <p:txBody>
          <a:bodyPr lIns="336717" tIns="168357" rIns="336717" bIns="168357" rtlCol="0" anchor="ctr"/>
          <a:lstStyle/>
          <a:p>
            <a:pPr algn="ctr"/>
            <a:r>
              <a:rPr lang="en-US" sz="4400" dirty="0">
                <a:latin typeface="Times New Roman" pitchFamily="18" charset="0"/>
              </a:rPr>
              <a:t>DATA ANALYSIS</a:t>
            </a:r>
          </a:p>
        </p:txBody>
      </p:sp>
      <p:pic>
        <p:nvPicPr>
          <p:cNvPr id="1031" name="Picture 7"/>
          <p:cNvPicPr>
            <a:picLocks noChangeAspect="1" noChangeArrowheads="1"/>
          </p:cNvPicPr>
          <p:nvPr/>
        </p:nvPicPr>
        <p:blipFill>
          <a:blip r:embed="rId3"/>
          <a:srcRect/>
          <a:stretch>
            <a:fillRect/>
          </a:stretch>
        </p:blipFill>
        <p:spPr bwMode="auto">
          <a:xfrm>
            <a:off x="12036164" y="19904065"/>
            <a:ext cx="12676514" cy="7429551"/>
          </a:xfrm>
          <a:prstGeom prst="rect">
            <a:avLst/>
          </a:prstGeom>
          <a:noFill/>
          <a:ln w="9525">
            <a:noFill/>
            <a:miter lim="800000"/>
            <a:headEnd/>
            <a:tailEnd/>
          </a:ln>
          <a:effectLst/>
        </p:spPr>
      </p:pic>
      <p:sp>
        <p:nvSpPr>
          <p:cNvPr id="1033" name="AutoShape 9" descr="data:image/png;base64,iVBORw0KGgoAAAANSUhEUgAAAkUAAAFVCAYAAADhQJvHAAAAAXNSR0IArs4c6QAAIABJREFUeF7tvWGsVcd1tz9IfVXHLgGrDdRpxE0Ty9RSI/AXB9IPbsASbSNIItUpIFlpK+NCFau2QEpcwUv5g1pXAsWWq0KN1dZCAupUSoIlp5aCEz7UYEtJjGKpwXKagJrWxk0DQXFtvZX467fTdbLZnHvvOrPP3DMz99mSxfW9M/vMetbsmd9Zs2b2gqtXr14NXBCAAAQgAAEIQGCeE1iAKJrnPQDzIQABCEAAAhBoCAxE0d/+7d+GN954AywQgAAEIAABCEBg3hBYunRp+MM//MNrRdFf/MVfhIcffnjeQMBQCEAAAhCAAAQg0NY/g0gRooiOAQEIQAACEIDAfCOAKJpvHsdeCEAAAhCAAASGEkAU0TEgAAEIQAACEIBACAFRRDeAAAQgAAEIQAACiCL6AAQgAAEIQAACEPgpASJF9AQIQAACEIAABCCAKKIPQAACEIAABCAAASJF9AEIQAACEIAABCAwIMDyGZ0BAhCAAAQgAAEI1LJ8tmDBguuc2X637YEDB8KOHTvC1q1bw549e8KSJUtwPgQgAAEIQAACELiGQHWRomeeeSa8+uqrYfv27Y2hx48fD1euXAlbtmwJhw8fbn6nn7kgAAEIQAACEIBAm0B1omjDhg1h//794bbbbmvs3LZtWxMhWrFiRTh79mzYtWtXOHHiBL0AAhCAAAQgAAEI1BspOnPmTHjqqafCwYMHB0Zqae38+fNh2bJl4cKFC2Fqaiq0l9aG9YejR482dez6uZ/7ufA///M/dB0IQAACEIDAgIDmk82bN0OkIgJVRYoUFbrnnnvCmjVreomirn95QW5FPR5TIAABCEAAAtMQqEYUKY9o+fLl10WBtJy2d+/ewfLZoUOHrokkeXoGoshDiTIQmH8EFH3WpUg0FwQgUD6BakSRdpj9yq/8Sti4ceM1XmknV+vnhQsXXldmNjciimYjxN/nmoAm49dee6352F/8xV8Mt9xyC7sqR3CC5RdqzHjooYcGOYgj3CI8//zzYe3atU2VkydPXhOhHuU+lIUABPIhUI0oaucOtfFevHgx7N69OyhCpARs25U2igsQRaPQomxKAtpNuWnTpqEfoQ0FtqkgZRtquLcd0yFbnnjiiagdqYiiGnoCNkDgWgLViKKUjkUUpaTLvb0ElDMncT/bdezYsZGjobPds7a/6+gOLa3rOn36dFi1atXIJsaKIn2uPn/9+vXshB2ZOhUgkJYAosjBF1HkgESRpAR0lMS+ffuaz9Bkqjy597///WHRokXNuVyaZHVAqV224zJpowq/uaLIP//zP98wjLliRVH7sNnZdsLGtIs6EIBAPAFEkYMdosgBiSLJCCj/ZeXKlYP7v/HGG0Pzh9rCyZaELl++HPSfrmHJwBIGb7/99tC/S2z927/9W/O3G2+8Mdx+++3XCQi7/w033NC0Sf//jW98oyk/W/RltrbNlMRsf5Og6YoaT7tl00z3F5d//dd/DW+99VaTs3XzzTcP+Jutw0SRfPXDH/5wKC+zV9u42+JVPw+zI1mH4sYQgMC0BBBFjs6BKHJAokgyAtogcP/99zf3n2lpzHZgWkMUhWjXffnll5tdmO2rvSRnUYt2Hl7XqG5CcVsYKDr1mc98pola6ZotWjVTpKW9vKXDVhUds6tdr730Fdvurk0z5W2pDbbs1W6HROg3v/nN65Y328zbeUxdrrF5Tck6HTeGwDwlgChyOB5R5IBEkWQELAdFH3Du3LkZd0q1l2YkSn70ox8NokzdiVciYunSpU27d+7c2SzJKZpx7733DoSNRNhNN93UiCsTO+2Jvi0MJBasjEcUtUWcfb5BbEe9un9ri4tLly41UZY+7W6LorY92phxxx13hC984QvXiB1rT7vsdM5v5w21BWq3PHlgyR4fbgyBkQggihy4EEUOSBRJRqArdGY6E2dY2elyWIYlG7ejJO0ojETH4sWLGxu1w81Oje8KAwmvdevWhX//93+fdflM92oLvnZ+Tfclz8P+1m5Hn3a3RZFFzrpCzNoznYCSLRbR0rJcO2LWFrJ2qr51Fjs5n3OOkj0+3BgCIxFAFDlwIYockCiSjEBfUTTdElo7GmMRl+lEioxrR2hMpLRFUVdIeIC022biobsM2I6Qtf/WXlbr0+620DHW3SU7+337WI/u8ln7RdNtwdldniPR2tMzKAOByRBAFDm4I4ockCiSjEBfUdRO1LZlmnbkpy1m2p8lAdC+Tp06dV2+0Gw7sLqREbuftWNY20xQ6PNtR52Vb4uNdgRmXO22SFE7CjWdEJvJ9pn+hihK9qhwYwj0JoAociBEFDkgUSQZgfYkOlNOUVvoqDEW/dHPdg/LcdHLk1evXt20ub1M1l22ms6oYZGiYac6TyeK2rvjustyFsHS/b773e82SeYmUuxv3TN+xtXu7k6/tv36zCNHjgx2uyGKknV5bgyBiRFAFDnQI4ockCiSjEB72WqmhNz2JN2OdKhh3WWq9rlGw8ST6li+S9ewdv7LbJEi1bWt7+37tLegt5fx9Jm2ZV0/KzfJxJuOIrDE8G7SeDeaNswZnnYbJ/FrH5SpqJUS0HXsgF2IomRdnhtDYGIEEEUO9IgiBySKJCPQjuroQ4adU6SdZPfdd99geasbtWlHQCQobIt/Nw+onZvTFkvTGecRRbOBaS+JqT12SKWiUe3oV3s5rXu8wDja3f4su78E3XRJ0Iii2TzL3yFQHgFEkcNniCIHJIokJdCe9LWMo6ReO3NIgqe9Zb4bJbKGDVti6r7ior2LSwJFOT12OKIdaKj72cGM4xBF7aMBrK3thOZhrzfpCrZxtLvdDjH8nd/5neY4Arve9773XXMcwjhEkfi/973vbT6CHWhJHyFuDgEXAUSRAxOiyAGJIkkJdCNB032YBNOTTz459MTrYefkdMVF97yfYZ/TXroahyjSZ7RFn/6/HenqHqY4bJfbuNo928GN7c+OFUXD/BD7suqknY6bQ2AeEkAUOZyOKHJAokhyApr4v/KVr4RNmzZd91kSQw8++GBYs2bNtO3obnWfbiLW5zz99NODJbb2DSUKFKWyqMZ0Cdujwmgvoalue4mwm6w93Qtcx9HudiK3eOr6yU9+Ep599tlBjpHldc1k+0x/UzvF3pYJuyJwVHaUhwAExkcAUeRgiShyQAohnPrkT986Pu7rri+eGPcti79f+51l9i6uFEa1k6RLWt6JaXc78tPd5dcWZuOK6pgPee9Zip7LPSEQRwBR5OCGKHJAQhT5IFEqWwLtXX5dUdSO/PBKjmxdSMMg0JsAosiBEFHkgIQo8kGiVLYEurv8tFSoM5Ree+21wdJZ96yibI2hYRCAQBQBRJEDG6LIAQlR5INEqawJaAnt0UcfvebFttZgJZh/6lOfGuzGy9oQGgcBCEQRQBQ5sCGKHJAQRT5IlCqCQDtnSw0uKZ+qCMA0EgKZEqhGFLW/4XW37FqugM4e2bNnz9DtyjP5B1Hk670kWvs4UQoCEIAABPIkUIUo0uF1//iP/zg4aE7f8uw4fp07cuXKlWYbsc4H0dV+m7XHLYgiDyV2n/koUQoCEIAABHIlUIUo0tki7ZN327B1Gq4iRDr9V+JJZU+cGG2LN6LI132JFPk4UQoCEIAABPIkUIUo0usL7H1O2h2yd+/ewSsQ9De9WFI5AXbWiL3h2+sSRJGPFKLIx4lSEIAABCCQJ4FqRJEJH22r/fM///NBNChGFB09evSaN4TrHqMKqTzdnbZVH3npdJIPeOHO1Unuy00hAAEI9CEwNTUVNm/e3OcW1M2MQDWiyERLNxqkdypZ5EjLZ4cOHQoHDx4cyQ1Einy4iBT5OFEKAhCAAATyJFCFKFIC9Yc+9KHmzd16h5Le8bR9+/aGeDu5Wj8vXLgwbNy4cSRvIIp8uBBFPk6UggAEIACBPAlUIYq022z37t1NFEjvJbr33nsHu8+6fzOxNIo7EEU+WogiHydKQQACEIBAngSqEEWp0SKKfIQRRT5OlIIABCAAgTwJIIocfkEUOSBxorUPEqUgAAEIQCBbAogih2sQRQ5IiCIfJEpBAAIQgEC2BBBFDtcgihyQEEU+SJSCAAQgAIFsCSCKHK5BFDkgIYp8kCgFAQhAAALZEkAUOVyDKHJAQhT5IGVaKlWSvMy964ujvVYnU0Q0CwIQmAcEEEUOJyOKHJAQRT5ImZZCFGXqGJoFAQjMKQFEkQM3osgBCVHkg5RpKURRpo6hWRCAwJwSQBQ5cCOKHJAQRT5ImZZCFGXqGJoFAQjMKQFEkQM3osgBCVHkg5RpqdpFUe32ZdqtaBYEiiOAKHK4DFHkgIQo8kHKtFTtoqF2+zLtVjQLAsURQBQ5XIYockBCFPkgZVqqdtFQu32ZdiuaBYHiCCCKHC5DFDkgIYp8kDItVbtoqN2+TLsVzYJAcQQQRQ6XIYockBBFPkiZlqpdNNRuX6bdimZBoDgCiCKHyxBFDkiIIh+kTEvVLhpqty/TbkWzIFAcAUSRw2WIIgckRJEPUqalahcNtduXabeiWRAojgCiyOEyRJEDEqLIBynTUrWLhtrty7Rb0SwIFEcAUeRwGaLIAQlR5IOUaanaRUPt9mXarWgWBIojgChyuAxR5ICEKPJByrRU7aKhdvsy7VY0CwLFEUAUOVyGKHJAQhT5IGVaqnbRULt9mXYrmgWB4ghUIYoWLFhwHfirV68OfnfgwIGwY8eOsHXr1rBnz56wZMmSkRyFKPLhSjXx3PXFE74GUCqaQCrfqUE5+K92+6IdT0UIQOAaAtWIovPnz4dly5Zd597jx4+HK1euhC1btoTDhw83f9fPo1yIIh+tVBNPDpOqj0C5pVL5DlFUbp+g5RCYjwSqF0Xbtm1rIkQrVqwIZ8+eDbt27QonTowWeUAU+R6NVBMrosjHv0+pVL5DFPXxCnUhAIG5JlCNKDJwO3fuDA888MBgiUxLaxZFunDhQpiamgrtpbVhwI8ePdrUsUv3mK3OXDsux8/7yEunkzTrhTtXJ7kvN/0ZgVS+0yfk4L/a7aMvT4aA5pPNmzdP5sP51CQEqhBFRuby5cvh6aefDt/85jfDwYMHm1/HiKIuaSJFvr6XKtpApMjHv0+pVL4jUtTHK/66qfzHs+f3ASXrIFCVKJJLnn/++bB27dpBZGfDhg1h7969g+WzQ4cODQST14WIIh8pBmYfpxxLpfIdomhuvJ3Kf4iiufEfn5IPgepEkXaa6dq+fXvzbzu5Wj8vXLgwbNy4cSQPIIp8uBiYfZxyLJXKd4iiufF2Kv8hiubGf3xKPgSqEEVKnt63b19D9Yknnrhmd9nFixfD7t27gyJE+/fvH4ilUVyAKPLRqnlgTmUbosHXt/qWwn9xBHMRRan8l4t9cd6hVgoCVYiiFGDa90QU+QjXPHClsg1R5OtbfUvhvziCuYiGVP7Lxb4471ArBQFEkYMqosgBqfITrVMNyogiX9/qWwr/xRHMRTSk8l8u9sV5h1opCCCKHFQRRQ5IiCIfpCGlchiYU006iL7objFSxVT+y6FvCkTt9o3kbAonJYAocuBFFDkgVT5wpRqUEQ2+vtW3FP6LI4goiuNGrXIJIIocvkMUOSAhinyQiBRFc+pTEVEURw9RFMeNWuUSQBQ5fIcockBCFPkgIYqiOfWpiCiKo4coiuNGrXIJIIocvkMUOSAhinyQEEXRnPpURBTF0UMUxXGjVrkEEEUO341LFKUamBm4HE7sWSSV79SsHPyHffEdpGb/5WCbPJOqf+ZiX3zvo+a4CUxEFOlAxSNHjoQdO3aE9evXN2+t10nUdgr1uI3sez9EkY9gzQNXKtsQRb6+1bcU/osjmItoSOW/XOyL8w61UhCYiCiSADp16lRz8rTeTaY30Of8JnpEka/r1TxwpbINUeTrW31L4b84grmIhlT+y8W+OO9QKwWBiYgiCaCTJ0+GNWvWDMQQoijevbk82DUPXKlsQxTF9/tRauK/UWj9rCxjSxw3apVLYCKiaNu2beHWW28N9957b1i6dGk4d+5cs5SmZbQcLyJFPq+kmnhyGJhT2YYo8vWtvqXwXxzBHJ49tTyV/3KxL8471EpBYCKi6OzZs2HlypXX2GORoxRG9r0noshHsOaBK5VtiCJf3+pbCv/FEcxFNKTyXy72xXmHWikITEQUyRAlW7/yyiuNTYoaLVu2LIV9Y7knosiHseaBK5VtiCJf3+pbCv/FEcxFNKTyXy72xXmHWikITEQUaflsz549jT1Llixp/lX06Ktf/WqzpGa/S2FwzD0RRT5qNQ9cqWxDFPn6Vt9S+C+OYC6iIZX/crEvzjvUSkFgIqJISdV2KY9I2/IllHT90i/9Uti7d28KW6PviSjyoat54EplG6LI17f6lsJ/cQRzEQ2p/JeLfXHeoVYKAhMTRUqu1mUJ1rb7LMddaIgiX9ereeBKZRuiyNe3+pbCf3EEcxENqfyXi31x3qFWCgITE0VvvPFGs0ymc4oULUIUxbs3lwe75oErlW2Iovh+P0pN/DcKrZ+VZWyJ40atcglMRBQdP348bNq0aUBt586dYd++fWHr1q3N7w4ePJgVUSJFPnekmnhyGJhT2YYo8vWtvqXwXxzBHJ49tTyV/3KxL8471EpBYCKiSIYosfq///u/wwc+8IFmF9qNN94Y/vmf/zncfffdYcWKFSlsjb4nosiHruaBK5VtiCJf3+pbCv/FEcxFNKTyXy72xXmHWikITEQUXb58OXzjG98I3/3ud8OPf/zjxq53v/vdzWs/Yi/dUzvXnnnmmea1Ie1LrxVR7pIiUdr1NuruNkSRzys1D1ypbEMU+fpW31L4L45gLqIhlf9ysS/OO9RKQWAioshEStsgCZY+y2a65x133BHWrl17jSjSUt2VK1cawXX48OHmI0cVX4giX9ereeBKZRuiyNe3+pbCf3EEcxENqfyXi31x3qFWCgITEUVKqj527FjYuHFjk2B96dKl8LnPfS5aFJ05cya8+eabzbLb1NTUNaJIW/0luPQ3Ldnt2rVr5NeJIIp8Xa/mgSuVbYgiX9/qWwr/xRHMRTSk8l8u9sV5h1opCExMFLVfCCtRtHjx4uuWvTwGa9nMBNWFCxeuE0USXefPn29OzB7292GfcfTo0aaOXeM6JuAjL532mDRymRfuXD1ynRQVarYvlW3yQw7+w774J6Jm/+VgmzyTqn/2tU9fwjdv3hzfeaiZHYGJiCItY33wgx8Ma9asaZa07r///iaaE7N8pvp33XVXuO2224aKnhhR1PUSkSJfv63521wq24gU+fpW31L4L45gLpGUVP7Lxb4471ArBYGJiCJFd3QtWrQoWNL1r//6r4+cAK17tE/HbgNS9En31zlIOiHbls8OHTo0svhCFPm6Xs0DVyrbEEW+vtW3FP6LI5iLaEjlv1zsi/MOtVIQmIgo0stguzvAJI4kYvpcw5bH2snV+nnhwoVNLtMoF6LIR6vmgSuVbYgiX9/qWwr/xRHMRTSk8l8u9sV5h1opCExEFCm6YzlFZtQ48naGiSIJsN27dwdFiPbv3x+2b98+MkdEkQ9ZzQNXKtsQRb6+1bcU/osjmItoSOW/XOyL8w61UhCYU1GkSI3OJbIzg2699dbGJi116UTr7vlCKQyOuSeiyEet5oErlW2IIl/f6lsK/8URzEU0pPJfLvbFeYdaKQjMqShSfo8OV+xe69evD3/6p38aVq1alcLG3vdEFPkQ1jxwpbINUeTrW31L4b84grmIhlT+y8W+OO9QKwWBORVFZoAOWpQQ0o6xEi5Ekc9LNQ9cqWxDFPn6Vt9S+C+OYC6iIZX/crEvzjvUSkFgIqJIhiix2nahmWE6SyjHC1Hk80rNA1cq2xBFvr7VtxT+iyOYi2hI5b9c7IvzDrVSEJiIKNISmpbSuhc5RXEuzuXBrnngSmUboiiuz49aC/+NSuyn5Rlb4rhRq1wCExFF2mm2c+fO8NGPfnRA7sYbbySnKLIfMXBFghuhGpPqCLA6RXPon/gvzn85+E4tT+W/XOyL8w61UhCYiChSlOjBBx9sTrQu4WL5zOelmgeuVLbl8m0c+3x9fFipHCbWVP7LwTZEUXzfpOboBCYiirR8pu35EkZ2ESka3XlWg4Ernp23ZqpJB1Hk9UC/cvgvjh9jSxw3apVLYCKiaLpXc5BTFNeRGLjiuI1Si0l1FFrXls2hf+K/OP/l4DsiRXG+o1YcgYmIIp08Pexi91mcExm44riNUotJdRRaiKJ4WnE1U/VPxpY4f1CrXAITEUWl4SKnyOexmgfmVLaxfObrW31L4b84goiiOG7UKpfARESR3kd25MiR5nUfOsTxxIkTQQc6xryXbC7QI4p8lFNNPDkMzKlsQxT5+lbfUvgvjmAOzx7LZ3G+o1YcgYmIIgmgU6dOhS1btjTnFSmXaBwvhI1DMHstRNHsjGofuJhUfX1gWKkcJlb8F+e/HHxX+9gS5xlqpSIwEVEkAXTy5MlmS76JIURRvIsZuOLZeWsyqXpJXV8uh/6J/+L8l4PvEEVxvqNWHIGJiKJt27aFW2+9Ndx7771h6dKl4dy5c81SmpbRcryIFPm8kmriyWFgTmUby2e+vtW3FP6LI5jDs4coivMdteIITEQUnT17NqxcufKaFlvkKM6MtLUQRT6+qSaeHAbmVLYhinx9q28p/BdHMIdnD1EU5ztqxRGYiChSU5Vs/corrzStVtQo1+34ah+iyNe5Uk08OQzMqWxDFPn6Vt9S+C+OYA7PHqIoznfUiiMwEVGkSNGhQ4fCI488Et55553w+OOPh9/93d8NK1asiLMicS1EkQ9wqoknh4E5lW2IIl/f6lsK/8URzOHZQxTF+Y5acQQmIoq67z57/vnnw6OPPkpOUZwPeZN1JLdRqjGpjkLr2rI5TKz4L85/OfgOURTnO2rFEZiYKNL5RJ/61KeaVj/99NNB70OLTbTWe9RUX/9t3bq1+a8dddIRAErk1u/37NkTlixZMhItIkU+XKkmnhwG5lS2ESny9a2+pfBfHMEcnj1EUZzvqBVHYCKiaFiitQSRhFLf6/jx42HTpk3N2Ue69P9XrlxpzkSSeNKln0e5EEU+WqkmnhwG5lS2IYp8fatvKfwXRzCHZw9RFOc7asURmIgoUlP1/rPXXnutafU4E60lfH784x8PTsfW9n+LHEmM7dq1a+SIFKLI17lSTTw5DMypbEMU+fpW31L4L45gDs8eoijOd9SKIzARUXTmzJnw1ltvNYc3juvS4Y+6uktk+v358+eb3W0SYlNTU4Mo0nSfffTo0aaOXeM6WPIjL50el7nX3OeFO1cnue+oN63ZvlS2iXEO/sO+UXv7z8rX7L8cbBPpVP2zr32aTzZv3hzfeaiZHYGJiCITMLbENU4qigQtXrx4ECmKEUXd9hAp8nko1bfxHL6tprKNSJGvb/Uthf/iCObw7BEpivMdteIITEQUKSFaO9CUR3TTTTc1Lb/xxhvDqlWr4qxo1dJOtrVr1w6iQfqcvXv3NonXdhTAwYMHR/ocRJEPV6qJJ4eBOZVtiCJf3+pbCv/FEczh2UMUxfmOWnEEJiKKLFLUbfI4IkfdnKJ2crV+XrhwYdi4ceNItBBFPlypJp4cBuZUtiGKfH2rbyn8F0cwh2cPURTnO2rFEZiIKFJuz7Ar9lRriZ3777+/ueX+/fubd6rZtnudnL179+7msEj9bfv27SOTQhT5kKWaeHIYmFPZhijy9a2+pfBfHMEcnj1EUZzvqBVHYCKiKK6pk6uFKPKxTzXx5DAwp7INUeTrW31L4b84gjk8e4iiON9RK47ARESRojdHjhxpDlTU2UTKLdIBizFRnDizR6uFKPLxSjXx5DAwp7INUeTrW31L4b84gjk8e4iiON9RK47ARESRBNCpU6eaQxSVCK1conFte4/DMHMtRJGPaqqJJ4eBOZVtiCJf3+pbCv/FEczh2UMUxfmOWnEEJiKKJIBOnjzZnFNkYghRFOfAXCbV2gcuJtWy+yf+i/MfoiiOG7XKJTARUaRTpnWKtRKily5dGs6dO9cspcW++yw1fiJFPsKpJp4cBuZUtuUiarHP18eHlaq5f+ZgW+1fuOJ7HjVTEJiIKBr27jOLHKUwsu89EUU+gqkm1hwG5lS2IYp8fatvKfwXRzCHZw9RFOc7asURmIgoUlOVbP3KK680rR7nu8/iMMxcC1Hko5pq4slhYE5lG6LI17f6lsJ/cQRzePYQRXG+o1YcgTkXRYoS/fCHP8xeCLVxIop8nSvVxJPDwJzKNkSRr2/1LYX/4gjm8OwhiuJ8R604AnMqiuwVHNbU06dPj+XVHnGm+2shinysUk08OQzMqWxDFPn6Vt9S+C+OYA7PHqIoznfUiiMwp6JI2+91LtG6deuCTqH+z//8zzDqe8jizOxXC1Hk45dq4slhYE5lG6LI17f6lsJ/cQRzePYQRXG+o1YcgTkVRe2t+N0Xt8Y1f25qIYp8nFNNPDkMzKlsQxT5+lbfUvgvjmAOzx6iKM531IojMOeiSO8fu+OOO8K3vvWtZhu+dp3ZpXOLcrwQRT6vpJp4chiYU9mGKPL1rb6l8F8cwRyePURRnO+oFUdgzkXRTM3UydY5Xogin1dSTTw5DMypbEMU+fpW31L4L45gDs8eoijOd9SKIzCnoiiuiZOvhSjy+SDVxJPDwJzKNkSRr2/1LYX/4gjm8OwhiuJ8R604AogiBzdEkQNSCCHVxJPDwJzKNkSRr2/1LYX/4gjm8OwhiuJ8R604AogiBzdEkQMSosgHaUipHCYeREO0+0LN/svBNkRRfN+k5ugEEEUOZogiByREkQ8SoiiaU5+KiL44eoiiOG7UKpcAosjhO0SRAxKiyAcJURTNqU9FRFEcPURRHDdqlUsAUeTwHaLIAQlR5IOEKIrm1KcioiiOHqIojhu1yiWAKHL4DlHkgIS00tWTAAAgAElEQVQo8kFCFEVz6lMRURRHD1EUx41a5RKoQhTpJbOHDh1q/tu6dWt4+OGHw7JlywZeOXDgQHNQpP62Z8+esGTJkpE8hijy4Uo18eQwMKeyTWSxz9e/+pTCf3H0cuibankq/+ViX5x3qJWCQBWiaNeuXY3oWbRoUfNOtWeeeSacOHGi4XX8+PFw5cqVsGXLluZvuvTzKBeiyEer5oErlW2IIl/f6lsK/8URzEU0pPJfLvbFeYdaKQhUIYraYLrvVNu2bVsTIVqxYkVQREkCygSTFyiiyEeq5oErlW2IIl/f6lsK/8URzEU0pPJfLvbFeafeWnpP6vnz569Z8Zkra6sTRVoqe/e73z2IBrXhXrhwIUxNTYXZXidy9OjRxiF26R6z1fE47CMvnfYUG7nMC3euHrlOigo125fKNvkhB/9hX/wTUbP/crBNnknVP/vap/lk8+bN8Z1nmpqzicBhYu7MmTPhqaeeatJI1q9fHx588MGQ4/tEN2zYEPbu3dsEKqa7ZhJFqQVTVaLIIkFPPvnkIG8oRhR1HUWkyPfMz/Yg++5yfakcvs2lso1IUWyvGK0e/huNl5XO4dlTW1L5Lxf7ut6Zzd5uu1999dUmheSv/uqvmuiKAgCf+cxnshVGs/VGRNFshBx/lyBauXJlePnll69RoG1VagnZBw8edNzxZ0UQRT5csz3IvrsgimI59amXyneIvj5e8ddN5b9cREPt9vUVRUoLufPOO5sIkV3KrX322WeD5jvl037oQx8Kq1atav6sqNL3v//9sHHjxnDx4sWwe/fuJsK0f//+sH379sE9JE6OHTsWNm3aFE6fPh2+/e1vN59jUR79/dKlS00+r4SZPlP1Z7unLY1ZIEP17NKqjO6rNBe1/wc/+MEgsqTft69xrOB02VcRKZpOEMnYdnK1fl64cGHTEUa5EEU+WjUPXKlsQzT4+lbfUvgvjiCiKI5b31qz9deuX4ZFVtrpIhIsR44cacSFLuXa2k5szYvr1q1rIkztHFyV03137tw5qKe59qWXXmrSU0wE3X333Y1IkrB5z3ve0wiv2e5pokhBC63s6LrvvvsG+b76XBNoyhN+9NFHr/lbynyjKkRRVz0KsCnImRSrt+MiinykZnuQfXe5vlQOA3Mq2xBFsb1itHr4bzReVjqHZ09tSeW/XOzremc2ez2iSKJl+fLlg7lQAkTC6J133mkiQ7Zi0p0/T548OchFGia2dB9FcSSCJIaee+65RiS1d4F77zmTKDLh080FJqco7lkeay1EkQ/nbA+y7y6IolhOfeql8h2ir49X/HVT+S8X0VC7fX1FkSI899xzzzWJ1RItiupYdEjH09x0003NR+lfS8JuL4F12zFMgEj8PPDAA43A0lKZ/l+fYf9ahMmW1Wa6p+oo+qSrnXw9Uy4wosg/LiQriSjyoa154EplG6LB17f6lsJ/cQQRRXHc+taarb92/WJLTN1Eay1B3XbbbU1zbNVEPz/yyCNNHpAu7dhWmXY+krV/mABRPtKbb74ZXn/99SZC1BZbdg/vPS3qNJNwGhYp6uYO9+Xdrl/F8tk4gQy7F6LIR3i2B9l3l+tL5TAwp7INURTbK0arh/9G42Wlc3j21JZU/svFvq53ZrN3WLtNGClCpLP5Pv3pTw8Sq+3+iijdeuut1yRTSyw9/vjjYd++fU2x2ZbPLl++HBYvXtwkXit/aNiub+891VYJI10SVBJZ+nemSJGdRahyo5456HkKEEUOSogiB6TKB67ZBikfoeGlchiYsS/egzX7Lwfb5qMoiu+NZdVsL91JSC1dunQsZwL2oYAoctBDFDkgIYp8kIaUymHiQRRFu6/qd9fl0DcRRfF9M/ea3eiWvX1iku1GFDnoI4ockBBFPkiIomhOfSoi+uLo5SKKPvH/PR9nwCy1vvR/1yS5LzctlwCiyOE7RJEDEqLIBwlRFM2pT0VEURw9RFEcN2qVSwBR5PAdosgBCVHkg4QoiubUp2Ltoqj2SErt9vXp29QdLwFEkYMnosgBCVHkg4QoiubUpyKiKI5eLstLiKI4/1FrdAKIIgczRJEDEqLIBylTUZRq0pG5OUysiKK47pmD79TyVP0zF/vivEOtFAQQRQ6q4xJFtT/YqSaeHPIaUtmm7peDfan6Zi6iCPscA92QIrmIhlT+y8W+OO9QKwUBRJGDKqLIAYlIkQ8SkaJoTn0qpppUaxd9uYiGVP7Lxb4+fZu64yWAKHLwRBQ5ICGKfJAQRdGc+lRMNakiivp4xV83lf8QRX4fzJeSiCKHpxFFDkiIIh8kRFE0pz4VU02qiKI+XvHXTeU/RJHfB/OlJKLI4WlEkQMSosgHCVEUzalPxVSTKqKoj1f8dVP5D1Hk98F8KYkocngaUeSAhCjyQUIURXPqUzHVpIoo6uMVf91U/kMU+X0wX0oiihyeRhQ5IFUuilINyrVPqtjne3b6lkrVP3MRDbXb19f/1B8fAUSRgyWiyAGp8rNEUg3KiAZf3+pbCv/FEUQUxXGjVrkEEEUO3yGKHJAQRT5IQ0rlMPEgGqLdl8XhlKn8l0PflGdqty++94235oULF8LU1FS4evXqeG88xrstWLAgnD9/PixbtmyMd/3ZraoRRc8880zYsGHDUFgHDhwIO3bsCFu3bg179uwJS5YsGQkmosiHq+aBK5VtRIp8fatvKfwXRxBRFMetb63Z+mvXL12hECtuYuv1tdfqaw7fu3dvWLFixbS3nEkUjUMwVSGKdu3aFe69996wfPny60TR8ePHw5UrV8KWLVvC4cOHG9D6eZQLUeSjNduD7LvL9aVyGJhT2YYoiu0Vo9XDf6PxstI5PHvzMVI0W3+tVRR5eimiyEPpf8sMg7Vt27YmQiTlefbs2SABdeLEiRHuGgKiyIdrtgfZdxdEUSynPvVS+Q7R18cr/rqp/Ico8vtgnCVn8+eookhz47Fjx8LRo0ebZrajMRcvXgy7d+8OP/jBD8LmzZvDpk2bBstn9rdDhw6F/fv3h+3btw/MtHuq/OnTp8O3v/3tcOeddw6iPPr7pUuXwqJFi8Krr74atJqj+rPd05bGbL5WPbu0rKf7ag5/9tlnmzabLfp9+4pdAqwiUmQghomi9u+8oUF1HDmmfd9YwG0nvfj/PjzO52Zwrw//nxeT3HfUm9ZsXyrbxDgH/2HfqL39Z+Vr9l8Otol0qv7Z1z7l30hIjPtKIYpM1Dz//PPh0UcfHQQHlF7yG7/xG2HVqlVBKyttUaTVlXXr1jX5O+0Ag+zV3Lpz585GlOiSiHnppZealRgTQXfffXcjkiRs3vOe9zSfMds9TRRpKe3JJ59s7n3fffcN2qvPnc4Wls86PXFcoqjbwYkU+R752R5k312uL5XDt9VUtsla7IvtGf56+M/Pql0yh76p9qTyXy72db0zm70xkSITG93ggOZN+9I/7G/ttp08eTKsWbOm+dWw+VZCRlEciSCJoeeee64RSVqhUV6vokbdiM5095xJFM1kS98k7OojRe3ELSlZhQEPHjw40giBKPLhmu1B9t0FURTLqU+9VL5D9PXxir9uKv/lIhpqt28coujll18eLF1prlu5cuVA7My0YjKbKLIlsG4bh4kiiZ8HHnggHDlypFkq0/8rkmT/mpjy3FN1ZIeu9nLfbLYgilqeGuakdnK1fl64cGHYuHGjf7QJ5BR5YdU8cKWyDdHg7V39yuG/OH6IojhufWvN1l+7ftHcpiiPLWVJUGjJyzYVzSQkVPZjH/vY0OUzLa3ddtttYf369deZNGy+PXPmTHjzzTfD66+/3ny2luNuuummpq7dw3tPizrNJMaGRbba4jDGD1VEirrhOIEwtThTUpcXGJEiH6nZHmTfXYgUxXLqUy+V7xB9fbzir5vKf4givw/GWXI2fw7zi4TR/fff3zRDSdXtL/8ziSLNkcrZ0TUs0frxxx8P+/bta/4+2/LZ5cuXw+LFi5vEa+UPWbK0coPsKBx9nueedsyOCSqJLAmrmWxRvtTatWubcqNuqDL/VSGKxtkZh90LUeQjPNuD7LsLoiiWU596qXyHKOrjFX/dVP5DFPl9QMnxEmjvXpOQWrp06ZwcKokocvgRUeSAVHkyZKpJB9Hg61t9S+G/OIKIojhu1OpPwHbJKWKkY3XsaJ3+d575DogiB2FEkQMSosgHaUipHCYeREO0+6rePZhD35RnUvXPXOyL733UHDcBRJGDKKLIAanygSvVoEykyNe3+pbCf3EEcxENqfyXi31x3qFWCgKIIgdVRJEDEqLIB4lIUTSnPhVTTaq1i9pcREMq/+ViX5++Td3xEkAUOXgiihyQEEU+SIiiaE59KqaaVBFFfbzir5vKf4givw/mS0lEkcPTiCIHJESRDxKiKJpTn4qpJlVEUR+v+Oum8h+iyO+D+VISUeTwNKLIAQlR5IOEKIrm1KdiqkkVUdTHK/66qfyHKPL7YL6URBQ5PI0ockBCFPkgIYqiOfWpmGpSRRT18Yq/bir/IYr8PpgvJRFFDk8jihyQEEU+SIiiaE59KqaaVBFFfbzir5vKf4givw/mS0lEkcPTiCIHJESRDxKiKJpTn4qpJlVEUR+v+Oum8h+iyO+D+VISUeTwNKLIAQlR5IOEKIrm1KdiqkkVUdTHK/66qfyHKPL7YL6URBQ5PI0ockBCFPkgIYqiOfWpmGpSRRT18Yq/bir/IYr8PpgvJRFFDk8jihyQEEU+SIiiaE59KqaaVBFFfbzir5vKf4givw/mS0lEkcPTiCIHJESRDxKiKJpTn4qpJlVEUR+v+Oum8h+iyO+D+VISUeTwNKLIAQlR5IOEKIrm1KdiqkkVUdTHK/66qfyHKPL7YL6URBQ5PI0ockBCFPkgIYqiOfWpmGpSRRT18Yq/bir/IYr8PpgvJRFFDk8jihyQEEU+SIiiaE59KqaaVBFFfbzir5vKf4givw/mS0lEkcPTiCIHJESRDxKiKJpTn4qpJlVEUR+v+Oum8h+iyO+D+VISUeTwNKLIAQlR5IOEKIrm1KdiqkkVUdTHK/66qfyHKPL7YL6UrF4UHThwIOzYsSNs3bo17NmzJyxZsmRk3yKKfMhqHrhS2Vb7pIp9vmenb6lU/TMX0VC7fX39T/3xEahaFB0/fjxcuXIlbNmyJRw+fLihpp9HvRBFPmI1D1ypbEM0+PpW31L4L44goiiOG7XKJVC1KNq2bVsTIVqxYkU4e/Zs2LVrVzhx4sTI3kIU+ZClmnhyGJhT2YYo8vWtvqXwXxzBHJ49tTyV/3KxL8471EpBoGpRtGDBgnD+/PmwbNmycOHChTA1NRWuXr06K8ejR4829ezSfTz1Zr0xBSAAAQhAoBoCv/ALvxAeeOCBauzBkBAQRY5eMK5IkeOjJlIE+yaCfWwfWrP/arZNHQD7xvYYTORGtftvIlAn/KFVi6INGzaEvXv3DpbPDh06FA4ePDgy8to7PvaN3CWyqlCz/2q2DVGU1WMU1Zja+2cUlMIrVS2K2snV+nnhwoVh48aNI7us9o6PfSN3iawq1Oy/mm1DFGX1GEU1pvb+GQWl8EpVi6KLFy+G3bt3B0WI9u/fH7Zv3x7lrr/+678Of/zHfxxVt4RK2FeCl6ZvY83+q9k2eRT7ePbKJlBf66sWRfW5C4sgAAEIQAACEEhFAFGUiiz3hQAEIAABCECgKAKIoqLcRWMhAAEIQAACEEhFAFGUiiz3hQAEIAABCECgKAKIoqLcRWMhAAEIQAACEEhFAFGUiiz3hQAEIAABCECgKAKIoqLcRWMhAAEIQAACEEhFAFGUiiz3hQAEIAABCECgKAKIoqLcRWMhAAEIQAACEEhFAFGUiiz3hQAEIAABCECgKAKIoqLcRWMhAAEIQAACEEhFAFGUiiz3hQAEIAABCECgKAKIogzc9fbbb4fXX389vP/978+gNeNvwt///d+HT3ziE2Hx4sXjvzl3TEpAfXPPnj3Ni5VvuOGGpJ/FzSEAAQhMmgCiaNIeCCE8+uij4ctf/nL42te+lkFrxt+EP/iDPwgvv/xyYx/CaPx8U95RouiTn/xk8xFf/OIXqxZG3//+95v+WVsf/ad/+qfwa7/2a+HSpUtBNuoLChcEIDCcAKIoo55x/PjxsGrVqiojRgijjDraiE2ZL8JIffSXf/mXgwbFmq4/+7M/C0899dRA2K5cubIm87AFAmMlgCgaK85+N7PBSxGV2pbSvv71rzcRB9lVW8RI38Affvjh8J3vfCf8yZ/8SZXfxOeDMFI087d/+7fD9773vaoiYuqXq1evbiJgNY4thw4dCg899FAztvzd3/1d88WSCwKxBBBFseTGWE9iSCFtfYOrURht27atyZmSYNA31tqW0iSIJBo+/OEPB9n6+c9/Pvz+7//+GHvIZG+lJRdNODUIIwlY9b/f/M3fbKCqX+pShEiXhPtdd90VHnzwwclCH+Ony2b9p9w+PX81CSPZdccdd4TTp0+HL33pS82Xk2PHjoXf+q3fGiNBbjWfCCCKJuztM2fOBIXtNVDZwFybMHrXu94VfvSjHw2+fde0lCb/aSD+yle+0tinCfejH/1oFcJIYkgiQTbp27fZWHKOkUUsbeLUs/aXf/mXYevWreGzn/1sI5JqiRbJFkWJTABqqLOxRcL9scceayIrpUal5cu/+Zu/adpvS57Kn9q0aRPCaMLzWskfjyiaQ+8pZ0gTzec+97nmU/XNRjt7FCHS4NS+NHg999xzzTeg0q9bbrmlSdK1sLYYSDjIbv2+1Es2yBb9961vfauxR5cJI/m05KRWLblo15m+dUsoaJKVeJf4kzBSZEz9tLSrO3HKfxIItktS/lNUs+Ron8S6fKQvWoqm6Dmz/qnlJtn7e7/3e0X6z/qbRS71rwl2/c38q2XQ2pLmS3vWSmwvomgOvWZi4NOf/vRgMFLURN94NKl2H2BNQhY9msNmjv2jNAjr27gNzBKDmnhKnFANjnz2D//wD+HgwYPNZKqcBgkGm3hK38mkiVR9Uz6TrfKf+mINS5+yTfZo16fss6UW/V6/U/RBtuqZLPXSkpKEguyQuJUAqmVJUNEvjY32JWtY5LKWsbPU/ldyuxFFc+y96YRRyZONRI8GIYkcfWtTXo2EgkSeOpiWJh555JEmKqaBTAwUAStV8Gni1DdtRVEsmjBMGM1x10r2cZpgJfgkGhQdU/RLyy8lXuqnZoPar747LAdFNsu/JUb6bAlQok7Cdmpqqnk2NcZoa37J503pOdM4Ihs0vtSwpFvic1RzmxFFc+xdPdT6JqrwtgZdi5aUnGdjk+XHP/7xRvQomVMTjSIMWt9XJ5N4sKUmRVNKD2sP85d8q+iRBuoSLglY+agdKZFI0IQjIat/TcRrgpUYlN9KiTioX8q+trDR8/bOO+/MmoMiW8+fP1+s+Lv99tubXJv2EqfEoCKbEkYlXib2LKXgV3/1V5svVu0lXeWFtXOoSrSTNk+WAKJoDvlrwtGkKcFg31iVu2DCSEswf/RHf1TkoGXCSDjb+Rj6dqrwfTvReg6Rj+2jJCAU7XrjjTcaMavBuGQhKzC2Vdt2yyk6oglFgl2CSEtLEkEStnaGlk1AYwOb8EZd+/RREjunTp26JpdNflQeisSsLX/K37pKiaroOdOytISQvoDIh8oDU1+VTd2E5ITYk91aAlfj5saNG5totASffFlylD0ZLG4cTQBRFI1u9IoapJRPpIdalyXktoXR6HfNp4YJI02s7eUViSJ1tFK/wWmClA2KhF2+fLmZfGxbc+nCyPqgJk8l9luUq3S77Kno7gbUpGoJ5Lb0qf/XF5VSd2HJRuXVaGxRlFYiSPYoyqedkXou9beSE8fbo5zstZ1zErP6WWMo2/DzmQtKbgmiaA69p4jQiy++eM3yikLauuxb+Rw2Z2wfpYFJlwYlE0b6ed26dc03Ow3MJecQaVns7NmzjdDTgKzIiYSSCSNFHzThlLokaMJBPtNkapcJI/mulIhJt1Or/1lStXYDyk8mIsxfw3Z/ju3hSHwjCR/1T9mgZULbkaVIZndHa+KmjOX2inApwmcCThFKRbnkKy2NaXlev5P40/9rbJGdpS4JjgUaNxkrAUTRWHFefzMNWBq49JDbThA92AKvAVsTT6nb7jUASyBY1EuRIA1QJozsPUsavEoetDRQy3e2FV0CVhNtO2KUuBslv/105ytpyVd9t0RRpOdLS4KKIqj/6VmzpUL1XdsMYJHb5JATfICW3GWHIny2G0t2K6eoxC3p7X4oeywnUb+3HawaZ7R8pi9jGkdL9l+CLsEtexJAFPUEOFN1RYbOnTvXTKgauNpLLppQ9Xt9My91WUkTpiJfEkL6dqcJSAOUCSMNXPq5xAlVk6bs0zdU2SQblFOkf5VorJ91KSG5xAiRBKsmHNvBY8K2loMnZU83qbqmgzXb4053qVN9V2eD/cu//EuROzzNTxJFWrLWM6ZLIki21vYaloRTELeOIIAoioDmqSKRoElHu3Y0SEkw2OF3tbyQUctGCtlrYlW+lHa2aNAqeTnCfGsH31mUSNEhhe0VrpdI0u9LSjru9ln5qz3h2N9tQqrhVQn6IqJ8k/Z5Q+qf+kLSjqx4nuecyijhWNvS9dzpmWsn/cunX/7yl5tzieyQ2Jza7m3LdPmWpecneu2n3OQIIIoSsZco0rdx5WlogtWuMv1Og1n7kL9EH5/sthJ4Ctlr0LUIl4TC8uXLm2UW/Szxp45V6jlEgicRa4K2fTicJlT5taQIkcS58rvaibY333xzY187uVjLnppoZZ8tFybrSHNwY/sy0j65WWJQS2ilLudKLEjY6flSYnw36b90wSchq36oaOx0SfIStKX6bw66PR/RkwCiqCfAbvVh56DYuT0K/2pLvnIcSo0Wdd/1JfslhDSR6luqkiIl+kq8NIlqwrHokOV6lf4i1GHLRhIHEkSKNNilPBQtuZR66UuH7bbSM6YopvqlbNWlpc/So5gSuLJNS0saa7QlXTbWsBvSdnkqSmmix/quhJL6a/vA1FL7Ke3OmwCiaIz+sQFYk6nlmdgBhko2NsFQagRF30KVJ6Tlo/aWew1Y+r0GNXWoUr/FKYdIOWB6S7qiYe3Xscg2TbgalEvMIeoKI/VViSD1S30r11KodtiV+i46S+6XPXaquoSCxIP+385esmTkMT72c3Ir+U/jhqKwEnb2BUs5e/bSXglaCb/2KdZz0rgxfIi97V7PVvf1KrZb0Owbw8dxCwhMSwBRFNk57EG1b2h6qLXerQFYiYDtS7koCnVrCa3UQdns0bdTiTsJv1LPdRnmcok6+dTOqxn2OpbIrjLxappIJfIkDGSXbU1XZEW/l3DX0poGgxIFnwDrGZOokw3qozqNusQt6dN1FvlJl30ZsYMZNZ5o3KlhW7qEngRe+310E394aMC8I4Ao6uFyDb5aGjNhVNNEOhOWrt09EGZT1QZkiSJ7LYT5U9EH2wGTTYNHaEg7qbrWHVh2iJ9OOW4LItleymtXZnKpbbO3HWX2DErEKm9RA3mJl+VIaQyVLfaG+xoS/Uv0B20OzbOkVQFdC65evXpVP7R/CaSZCdQujBRB0bdwWxqz917VIIxs272W+zSxDBuQNRnZyydLfRb0jqh2cqomIiWSW8SoVLsU6dIRAlpu0YSqn+Uvi9TawFaqYFBkT3bZcrSiRYsWLRq8Fqh9aGqpPlS7u0cKIIxK9mb5bUcU9fCh8jCUOK3LtttrSckiDEqILOXlmcMwtE9ytrdTt9f1lYMjMVHqMppC9RI89tJQJR3XOCBL2OpqJ1VryUVLLyW/7V59UpdtPdczKJ9qKduSqmVziedkyS6NL9qtql2edgCl/FZDbo181c6tHCaMxIBXd/SYoKgaRQBRFIXtpweJ2fZ6DbrDIkYanEvZZdY+iNGQaKBSsrG+repnrfWb6CtVCJlt8o128iiCYkm6tjNJvtXpuSXvolOUQREGTTyWxKrJVf5UfptFhCO7/8SrSTAoEiRR113aVCRMz2SpCf92DpH6pp28rf6oZ07/Lx+W/GVLNih6qcmnfUyEBK3tpCs1t23iDwYN6E0AURSJUN9SNbl03xWlAc1yjCJvPZFqXWGgRkgo6SA4faszQSTBYEcMTKShPT/Udspp8NUkY/4bZn/Pj5pIdflKy0iaVCSMJBo0gco+eyWEnTpeagTFwNawhNvtJOqXEkDaAdl9fYUdRmlLhCX7b1hum70BQBtSSj3lfyIPPR86VgKIokicGryUl6FdWPaN1HIYdFhcKRGitvldYaBvdJpgFW3QMoRs1lKMCaRIdBOtJh/JrhUrVjQiwd6FpUaZcCh5yUURPZ0XpWRxm2Tawn2i8Ht+uO2W023sAMbahJEJ15kSjbWEpuW03N/5JeGj8UIRr2GRHxNGOuZC46Vst4Trnl2F6hCIJoAoGgGd3nel6JC90FUJyHroNUDroddyWslvFNcEo8iQBiuFtZWIa2e+KEJkdpe6LCFfaWLVIK1v2aXvxJJIVZ+z/qeuLBErvyliqXw3CVj5UGVLFOr2eCo6YtvQ5UNb3pRNJows4XqERzqbonaauBokYWvR2WHRII07YiC7c7+6uULd9trrkNQ/NRmVvMszd1/QPh8BRJGPU5P0qJefKrSriUhLL5p8bCuwbqNvPKWeQyTBp4MLFSWxCFHpp/92XavlBw3SmjxNIJgwki9tK76zS0y8mL5Za4lTItW+YSsSJkEkkS5BpElV5aamporOQ5Fdiu4pOiI/aglXvrNX5uhg0dL81+5AyrFpn9Y8mzCaeOcboQGzCaMRbkVRCCQngChyItagZa9A0DdWS6Ku5YA4DVw648W+qbWTc0u20U4zlojVf5pQLUxvwkjfUiUiSkvutFeuSPjY7kf9rOUV2aolFpVRxKjUCKZ8Y/6R+LNXeSjaZ0tNpb4Nvj30DItamjCq4fTap8UAABBOSURBVJwlhJFzoqHYxAkgipwusMRc7VhStEgTql6qqSTWUrc1y3RFwGSDIg52UrWF7LUUo8iXJtcSX01iES/ZI3FgJ+UOE0bObpBdMeW1Kbqn6KUJIzVS/6+JVkJC/bPEpFw72kLPm2271xKoJSFrt5L6ZqlJufKPxKuJ8WHCSJHoUrelyx49d4ru2Q5Wi+6V9gUkuwefBiUjgChqoW2v6+vXw7b23nLLLeE//uM/mglI31QFsOTt6ZpUFbbX0oNFwBQZkn125ECy3pf4xvLP8uXLm+iXbeFuCyNFUEr/Fi67dIKz+qFEggmj0icde4+gRLmEgRKPJX4kaLWUpi8lsrGkJHKNJ1raVH+0ZU3brWr+0jKg/Fj6wZr6kqW8L/nJ8vg0ThIxSjzocfveBBBF/4vQdpNZjoIlb0oo6ZuOHXwnEWHLFRqQS80hsp6jQVjiR3k2iqzoZw1oigxJQJSaVC377BUP8q29XVyRhhJfISCxo7ZrZ5n6o0V+5DMJdZ3irN+ZMCp1ucz6pQStIkIS6/buQFvGtXe45b77qj066zmTTfoC0vbfsEMLJdZtB2HvEX4CN7CkeI2l6pMaM9VP7agScVi3bl2xEbAJIOUj55AAoqgFu72sYnkn3W3q+n8NcPrWWkqESAOS2myTiKILmmys/bYEU7rAm+65kVCwbb8SShJ8peVJKToisapv3oo4KNpgy5rtRGp7dYlFI+ZwLBnrR9lLXbX0J9sV8VP/lUDSclJpYr37qpU2LAkjCT31US1hy68lJ40rMqQ+Kn9ZtFbRTPmuxDPcxtqxuVn2BBBFHReZMNKgZBNn6Qf7WRRMg61yMzTJyE4JO73sVN/stJtHkaHSLgk8EwDyk2zTv7LLEqlvv/32wQsz9S28pCUX84fEjsSdLj20jz32WDPJqJ8qoqKlCnvnV2k+HNZe2avonsS8+qzO/tL/SwxJQCi5uqQlwne9611Nsrv6pJYD1Q/tdGqJPAle/U4RFMufKs2Pdsq/7NRl50ppidp26So/rGTBV5pPaO/oBOa9KNKgqwnGDijUQDssEVcTrb7R6ZtrKRGidnewJE4JI30Llz0aiGW7TTQ2aI/ejSZToy0UJOj0rdQmStlmy2QakCUoZGfJB0927TUfKrogYavJp9SkXE2g9poHRUxMGCjZ3/qn+U7LhaWJIjsOQk+K+qi93kK/tyX7yTxF4/lU2aHlXY2NGiPVDyVeJWT1/xLt+rfWaPR4KHKXHAjMa1EkcXDq1KkmbK2H1nbqyDE17VCyjqZBStu1ZW/74Dd7fYAGtFKiRRIEuiyPRj/rd/YttcYXu8rGrjCS/fqd7VIqcZeZ7NKypqJ7tktJOTXqo7ahQX1Tg9Ww1+vkMJB62qCIbfd9iBINOn+p1OiQ7LacPYlyffmSTdqMosvGWEWISsoB8/iTMnUSmLeiyKIkSjDWRKJvqooEKXwtcWSHxHXPtCmlG1hOhi0B2mRqb4W3iJHZo8HazmIqYfu9+Up+Mts0IFvCsewyYaTBuqZvqMOEUSn9sttO2WK7HvUsmrhVhMiEkZ5NiXk9l+q/Eu4lLZ1N5xvZrnw+PaMl909F22353c43q2kpt9Rni3bHEZi3osjOQNEbpyUglIuih1u5C1qO0Dcb/V6/07fU0l6R0M6D0s45LU1YgnF3Kc26jhhoIiphgFaoXsm39rbw6YSCtjzb9u24RyTPWmavDtws4XUPM1G0pZf28q31XzsuQn1Wvyv1TKK2/RbZ09K1vTonz17ma5XskWjV+KJxVT7TpWdUv9PyYAlftHzWUqp2AvNWFFnYV99IJXrsG6j+VYRBD3Tp33ZsYtEShNb42zuuNMko2lLSCxhlj/6Tv/RaEg3GbUFQUwTFM/DI3lKXy9Qn9ZzZLs5hy9Ul2zeT/2SXNgioH5e6pCTfaTleXziUOG0vU5ZI104zjS8ab3TEh35nOVSefk0ZCEySwLwWRW1hZBEj/U67evRi1BJ3KXU7U+k759r2aMlT0SwJOS2p6OW83a31Joza+WGTfMD47OsJWFK1ogeaPC0hvsY8vhr9b1+oFFVuR9X1e6UbSPBaWoKWRjXJlBZpr9Fv2OQjMO9FUVcY6VuPlppqOk+jJmGkyJCWHdRxNSBrYFa0QTkmNvBKGOm/GvJOfI9xWaW01KIlXfnLXmrbPmlcSzClLwmW5RF/a7UcbUvSGiu7aQi6k3YH6suKjhjQEnfJSeR+MpSshQCi6H89aQ+3JlMl5tb2zcaEkZbR5PSSL02Y2i0oWxRtsMPi7PTxGiJ8Jfun3XZ7IW9btCrapz6ofD1NnIrS6ouICaNabK/RDi1by3/t4x+676hTxE+J1+w4q7EH1G8ToqjlY4V9NbGWdlqut5vKNk1SNSQ9WsSohjNevP4rrZzEqnL2bJlM0SEdtGmXdl7Z60j0szY5EFXI38v2CqR2NF3CSMtnHMyYv/9o4cwEEEX0kGIJIIzydZ290NUO8lOenpJudeiiXTfffHNzoJ/KKmEcQZSnP+U7O5hRy2KKog8TRnm2nlZBYDQCiKLReFE6MwIanF988cXi33afGdbezelOmtqppIlV0SI78sFOk7ek+FJ30vWGlfENzG+KCkkc2UYHE0Za/rSk6ozNoGkQcBNAFLlRURACEBiFgI58UFKucoX0s0SPlqh1Kd9ES2kkw49CdO7L6nRqe4+g8r7kL4lZW7ZWlK/E1x7NPUk+sRQCiKJSPEU7IVAgAYkhJd5qoLHlMXs5KMcm5OtQiVlF9CRiJXrkQ9sVKKFkL+UlupevD2lZHAFEURw3akEAAk4CFjGq6ZgLp+lFFrMXuSrCZ7twdd6QXg2k4y+UPG/vGCzSQBoNgRkIIIroHhCAQHICCKPkiMfyAYriaTu9zhdqnxWlg1N1ppSWz5QcX+pJ3GOBxE2qJoAoqtq9GAeBfAhIGHGYXz7+GNYSO3NIS2fd87605V6iiByivH1I6/oRQBT140dtCEAAAsUTaJ/RNuyU6uINxAAIOAkgipygKAYBCECgRgJKotYJ8RJGWhbTsQkIoxo9jU0eAogiDyXKQAACEKiQgJbEtJtMidM67f72229vTqXWIY0mjEiQr9DxmDQtAUQRnQMCEIDAPCGgnWU6WVzvLtOld5npaAQJIYmjD3/4w02itXadSRhxQWC+EUAUzTePYy8EIDBvCSgapPfMaeBvv6dMBzI+99xzzdKZLacp0bq2F2PPW8djuJsAosiNioIQgAAEyicgAaRokV7PYZciRufOnWvEkiJGEkQ1vDi6fG9hwVwTQBTNNXE+DwIQgMAcElDkRydPt88W0mGM69atCw8++GDTEiVZ61BG5RHpHCK9goULAvORAKJoPnodmyEAgXlDQO8sU3RIZw9J8OhfJVhLGH3ve99rBBMXBCDwUwKIInoCBCAAgYoJKAq0evXq5jUd2nqvV3VIHOlnCSJNAlwQgACiiD4AAQhAoEoC3bfXK2fo/PnzjRjSz4899liznKYIknKLyB+qshtgVAQBIkUR0KgCAQhAIFcCigzpvCGLCOm1HHYGkb3kVWX0LrPjx48HnUOkslwQgADLZ/QBCEAAAtURkOjR8phe5Kpk6s9+9rPh61//+nW7zlSOKFF17segHgSIFPWAR1UIQAACORP4zne+Ex5++OGgQxt3797dnEWkXWfsLsvZa7RtkgQQRZOkz2dDAAIQmAMCihJpuUy5RnrTvXadcUEAAtcTQBTRKyAAAQjMEwLKIdJyGTlE88ThmDkyAUTRyMioAAEIQAACEIBAjQQQRTV6FZsgAAEIQAACEBiZAKJoZGRUgAAEIAABCECgRgKIohq9ik0QgAAEIAABCIxMAFE0MjIqQAACEIAABCBQIwFEUY1exSYIQAACEIAABEYmgCgaGRkVIAABCEAAAhCokQCiqEavYhMEIAABCEAAAiMTQBSNjIwKEIAABCAAAQjUSABRVKNXsQkCEIAABCAAgZEJIIpGRkYFCEAAAhCAAARqJIAoqtGr2AQBCEAAAhCAwMgEEEUjI6MCBCAAAQhAAAI1EkAU1ehVbIIABCAAAQhAYGQCiKKRkVEBAhCAAAQgAIEaCSCKavQqNkEAAhCAAAQgMDIBRNHIyKgAAQhAAAIQgECNBBBFNXoVmyAAAQhAAAIQGJkAomhkZFSAQH0ELl68GJYuXRpOnz4dVq1aFW3guO4T3QAqQgACEOhBAFHUAx5VIVASgQULFlzT3CeeeCJ8/OMfD0uWLAkeMbNhw4awfv36sGXLlmnNHtd9SuJKWyEAgXoIIIrq8SWWQGBGAhJF+/fvD3fccUf4yU9+Eg4fPtyUP3LkSFi0aNGs9Kz+9u3bZy07U4Fx3adXI6gMAQhAYAgBRBHdAgLzhIDEyMmTJ8OaNWsai8+ePRtWrlwZTpw4EVasWBGmpqYGy2cHDhwIO3bsCDt37gx79+4N9v+G6o033ghvv/12U0f1FUXS0tt73/vea+6jz9i1a1dTTff56le/2ty3fR9FqrggAAEI5EAAUZSDF2gDBOaAQFcU6SMtanPPPfc0YkaiSdfatWvDuXPnwn/913+Ft956K7zvfe8Ly5cvD1u3bg0qK2F14cKFpo5dqnvrrbcO7mM/a5nugx/8YPjCF74QHnrooevuMwem8xEQgAAEXAQQRS5MFIJA+QS8osgEkKJEH/vYxwaJ191lLxNFihQp10iX/a4tri5dutQsz12+fLn5l+Wz8vsSFkCgVgKIolo9i10Q6BCYbvmsG+GxKNALL7wQNm3aFI4dOxY2btx4nZhpCyBbkptJFCkJW0tliCK6JgQgkCsBRFGunqFdEBgzgZkSrRXFaS+f6aO1/KUBQv8quVp5Q8o9Um5QNyo0TBR1l8++9rWvNXW79xmzmdwOAhCAQDQBRFE0OipCoCwC7S35Wu7Sf7Yl3yI8Spb+wAc+EB5//PGwb9++JtH6gQceaCI8Z86cCatXr26M1pKYCan22Ubt++i8o2eeeWawy02CSKKqex/PzreySNNaCECgVAKIolI9R7shAAEIQAACEBgrAUTRWHFyMwhAAAIQgAAESiWAKCrVc7QbAhCAAAQgAIGxEkAUjRUnN4MABCAAAQhAoFQCiKJSPUe7IQABCEAAAhAYKwFE0VhxcjMIQAACEIAABEolgCgq1XO0GwIQgAAEIACBsRJAFI0VJzeDAAQgAAEIQKBUAoiiUj1HuyEAAQhAAAIQGCsBRNFYcXIzCEAAAhCAAARKJYAoKtVztBsCEIAABCAAgbESQBSNFSc3gwAEIAABCECgVAKIolI9R7shAAEIQAACEBgrAUTRWHFyMwhAAAIQgAAESiWAKCrVc7QbAhCAAAQgAIGxEkAUjRUnN4MABCAAAQhAoFQCiKJSPUe7IQABCEAAAhAYKwFE0VhxcjMIQAACEIAABEolgCgq1XO0GwIQgAAEIACBsRJAFI0VJzeDAAQgAAEIQKBUAkNF0ec///nw9ttvl2oT7YYABCAAAQhAAAIjE7jhhhvCQw891NRbcPXq1asj34EKEIAABCAAAQhAoDICiKLKHIo5EIAABCAAAQjEEfj/AeoGUHfwFxZT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5" name="AutoShape 11" descr="data:image/png;base64,iVBORw0KGgoAAAANSUhEUgAAAkUAAAFVCAYAAADhQJvHAAAAAXNSR0IArs4c6QAAIABJREFUeF7tvWGsVcd1tz9IfVXHLgGrDdRpxE0Ty9RSI/AXB9IPbsASbSNIItUpIFlpK+NCFau2QEpcwUv5g1pXAsWWq0KN1dZCAupUSoIlp5aCEz7UYEtJjGKpwXKagJrWxk0DQXFtvZX467fTdbLZnHvvOrPP3DMz99mSxfW9M/vMetbsmd9Zs2b2gqtXr14NXBCAAAQgAAEIQGCeE1iAKJrnPQDzIQABCEAAAhBoCAxE0d/+7d+GN954AywQgAAEIAABCEBg3hBYunRp+MM//MNrRdFf/MVfhIcffnjeQMBQCEAAAhCAAAQg0NY/g0gRooiOAQEIQAACEIDAfCOAKJpvHsdeCEAAAhCAAASGEkAU0TEgAAEIQAACEIBACAFRRDeAAAQgAAEIQAACiCL6AAQgAAEIQAACEPgpASJF9AQIQAACEIAABCCAKKIPQAACEIAABCAAASJF9AEIQAACEIAABCAwIMDyGZ0BAhCAAAQgAAEI1LJ8tmDBguuc2X637YEDB8KOHTvC1q1bw549e8KSJUtwPgQgAAEIQAACELiGQHWRomeeeSa8+uqrYfv27Y2hx48fD1euXAlbtmwJhw8fbn6nn7kgAAEIQAACEIBAm0B1omjDhg1h//794bbbbmvs3LZtWxMhWrFiRTh79mzYtWtXOHHiBL0AAhCAAAQgAAEI1BspOnPmTHjqqafCwYMHB0Zqae38+fNh2bJl4cKFC2Fqaiq0l9aG9YejR482dez6uZ/7ufA///M/dB0IQAACEIDAgIDmk82bN0OkIgJVRYoUFbrnnnvCmjVreomirn95QW5FPR5TIAABCEAAAtMQqEYUKY9o+fLl10WBtJy2d+/ewfLZoUOHrokkeXoGoshDiTIQmH8EFH3WpUg0FwQgUD6BakSRdpj9yq/8Sti4ceM1XmknV+vnhQsXXldmNjciimYjxN/nmoAm49dee6352F/8xV8Mt9xyC7sqR3CC5RdqzHjooYcGOYgj3CI8//zzYe3atU2VkydPXhOhHuU+lIUABPIhUI0oaucOtfFevHgx7N69OyhCpARs25U2igsQRaPQomxKAtpNuWnTpqEfoQ0FtqkgZRtquLcd0yFbnnjiiagdqYiiGnoCNkDgWgLViKKUjkUUpaTLvb0ElDMncT/bdezYsZGjobPds7a/6+gOLa3rOn36dFi1atXIJsaKIn2uPn/9+vXshB2ZOhUgkJYAosjBF1HkgESRpAR0lMS+ffuaz9Bkqjy597///WHRokXNuVyaZHVAqV224zJpowq/uaLIP//zP98wjLliRVH7sNnZdsLGtIs6EIBAPAFEkYMdosgBiSLJCCj/ZeXKlYP7v/HGG0Pzh9rCyZaELl++HPSfrmHJwBIGb7/99tC/S2z927/9W/O3G2+8Mdx+++3XCQi7/w033NC0Sf//jW98oyk/W/RltrbNlMRsf5Og6YoaT7tl00z3F5d//dd/DW+99VaTs3XzzTcP+Jutw0SRfPXDH/5wKC+zV9u42+JVPw+zI1mH4sYQgMC0BBBFjs6BKHJAokgyAtogcP/99zf3n2lpzHZgWkMUhWjXffnll5tdmO2rvSRnUYt2Hl7XqG5CcVsYKDr1mc98pola6ZotWjVTpKW9vKXDVhUds6tdr730Fdvurk0z5W2pDbbs1W6HROg3v/nN65Y328zbeUxdrrF5Tck6HTeGwDwlgChyOB5R5IBEkWQELAdFH3Du3LkZd0q1l2YkSn70ox8NokzdiVciYunSpU27d+7c2SzJKZpx7733DoSNRNhNN93UiCsTO+2Jvi0MJBasjEcUtUWcfb5BbEe9un9ri4tLly41UZY+7W6LorY92phxxx13hC984QvXiB1rT7vsdM5v5w21BWq3PHlgyR4fbgyBkQggihy4EEUOSBRJRqArdGY6E2dY2elyWIYlG7ejJO0ojETH4sWLGxu1w81Oje8KAwmvdevWhX//93+fdflM92oLvnZ+Tfclz8P+1m5Hn3a3RZFFzrpCzNoznYCSLRbR0rJcO2LWFrJ2qr51Fjs5n3OOkj0+3BgCIxFAFDlwIYockCiSjEBfUTTdElo7GmMRl+lEioxrR2hMpLRFUVdIeIC022biobsM2I6Qtf/WXlbr0+620DHW3SU7+337WI/u8ln7RdNtwdldniPR2tMzKAOByRBAFDm4I4ockCiSjEBfUdRO1LZlmnbkpy1m2p8lAdC+Tp06dV2+0Gw7sLqREbuftWNY20xQ6PNtR52Vb4uNdgRmXO22SFE7CjWdEJvJ9pn+hihK9qhwYwj0JoAociBEFDkgUSQZgfYkOlNOUVvoqDEW/dHPdg/LcdHLk1evXt20ub1M1l22ms6oYZGiYac6TyeK2rvjustyFsHS/b773e82SeYmUuxv3TN+xtXu7k6/tv36zCNHjgx2uyGKknV5bgyBiRFAFDnQI4ockCiSjEB72WqmhNz2JN2OdKhh3WWq9rlGw8ST6li+S9ewdv7LbJEi1bWt7+37tLegt5fx9Jm2ZV0/KzfJxJuOIrDE8G7SeDeaNswZnnYbJ/FrH5SpqJUS0HXsgF2IomRdnhtDYGIEEEUO9IgiBySKJCPQjuroQ4adU6SdZPfdd99geasbtWlHQCQobIt/Nw+onZvTFkvTGecRRbOBaS+JqT12SKWiUe3oV3s5rXu8wDja3f4su78E3XRJ0Iii2TzL3yFQHgFEkcNniCIHJIokJdCe9LWMo6ReO3NIgqe9Zb4bJbKGDVti6r7ior2LSwJFOT12OKIdaKj72cGM4xBF7aMBrK3thOZhrzfpCrZxtLvdDjH8nd/5neY4Arve9773XXMcwjhEkfi/973vbT6CHWhJHyFuDgEXAUSRAxOiyAGJIkkJdCNB032YBNOTTz459MTrYefkdMVF97yfYZ/TXroahyjSZ7RFn/6/HenqHqY4bJfbuNo928GN7c+OFUXD/BD7suqknY6bQ2AeEkAUOZyOKHJAokhyApr4v/KVr4RNmzZd91kSQw8++GBYs2bNtO3obnWfbiLW5zz99NODJbb2DSUKFKWyqMZ0Cdujwmgvoalue4mwm6w93Qtcx9HudiK3eOr6yU9+Ep599tlBjpHldc1k+0x/UzvF3pYJuyJwVHaUhwAExkcAUeRgiShyQAohnPrkT986Pu7rri+eGPcti79f+51l9i6uFEa1k6RLWt6JaXc78tPd5dcWZuOK6pgPee9Zip7LPSEQRwBR5OCGKHJAQhT5IFEqWwLtXX5dUdSO/PBKjmxdSMMg0JsAosiBEFHkgIQo8kGiVLYEurv8tFSoM5Ree+21wdJZ96yibI2hYRCAQBQBRJEDG6LIAQlR5INEqawJaAnt0UcfvebFttZgJZh/6lOfGuzGy9oQGgcBCEQRQBQ5sCGKHJAQRT5IlCqCQDtnSw0uKZ+qCMA0EgKZEqhGFLW/4XW37FqugM4e2bNnz9DtyjP5B1Hk670kWvs4UQoCEIAABPIkUIUo0uF1//iP/zg4aE7f8uw4fp07cuXKlWYbsc4H0dV+m7XHLYgiDyV2n/koUQoCEIAABHIlUIUo0tki7ZN327B1Gq4iRDr9V+JJZU+cGG2LN6LI132JFPk4UQoCEIAABPIkUIUo0usL7H1O2h2yd+/ewSsQ9De9WFI5AXbWiL3h2+sSRJGPFKLIx4lSEIAABCCQJ4FqRJEJH22r/fM///NBNChGFB09evSaN4TrHqMKqTzdnbZVH3npdJIPeOHO1Unuy00hAAEI9CEwNTUVNm/e3OcW1M2MQDWiyERLNxqkdypZ5EjLZ4cOHQoHDx4cyQ1Einy4iBT5OFEKAhCAAATyJFCFKFIC9Yc+9KHmzd16h5Le8bR9+/aGeDu5Wj8vXLgwbNy4cSRvIIp8uBBFPk6UggAEIACBPAlUIYq022z37t1NFEjvJbr33nsHu8+6fzOxNIo7EEU+WogiHydKQQACEIBAngSqEEWp0SKKfIQRRT5OlIIABCAAgTwJIIocfkEUOSBxorUPEqUgAAEIQCBbAogih2sQRQ5IiCIfJEpBAAIQgEC2BBBFDtcgihyQEEU+SJSCAAQgAIFsCSCKHK5BFDkgIYp8kCgFAQhAAALZEkAUOVyDKHJAQhT5IGVaKlWSvMy964ujvVYnU0Q0CwIQmAcEEEUOJyOKHJAQRT5ImZZCFGXqGJoFAQjMKQFEkQM3osgBCVHkg5RpKURRpo6hWRCAwJwSQBQ5cCOKHJAQRT5ImZZCFGXqGJoFAQjMKQFEkQM3osgBCVHkg5RpqdpFUe32ZdqtaBYEiiOAKHK4DFHkgIQo8kHKtFTtoqF2+zLtVjQLAsURQBQ5XIYockBCFPkgZVqqdtFQu32ZdiuaBYHiCCCKHC5DFDkgIYp8kDItVbtoqN2+TLsVzYJAcQQQRQ6XIYockBBFPkiZlqpdNNRuX6bdimZBoDgCiCKHyxBFDkiIIh+kTEvVLhpqty/TbkWzIFAcAUSRw2WIIgckRJEPUqalahcNtduXabeiWRAojgCiyOEyRJEDEqLIBynTUrWLhtrty7Rb0SwIFEcAUeRwGaLIAQlR5IOUaanaRUPt9mXarWgWBIojgChyuAxR5ICEKPJByrRU7aKhdvsy7VY0CwLFEUAUOVyGKHJAQhT5IGVaqnbRULt9mXYrmgWB4ghUIYoWLFhwHfirV68OfnfgwIGwY8eOsHXr1rBnz56wZMmSkRyFKPLhSjXx3PXFE74GUCqaQCrfqUE5+K92+6IdT0UIQOAaAtWIovPnz4dly5Zd597jx4+HK1euhC1btoTDhw83f9fPo1yIIh+tVBNPDpOqj0C5pVL5DlFUbp+g5RCYjwSqF0Xbtm1rIkQrVqwIZ8+eDbt27QonTowWeUAU+R6NVBMrosjHv0+pVL5DFPXxCnUhAIG5JlCNKDJwO3fuDA888MBgiUxLaxZFunDhQpiamgrtpbVhwI8ePdrUsUv3mK3OXDsux8/7yEunkzTrhTtXJ7kvN/0ZgVS+0yfk4L/a7aMvT4aA5pPNmzdP5sP51CQEqhBFRuby5cvh6aefDt/85jfDwYMHm1/HiKIuaSJFvr6XKtpApMjHv0+pVL4jUtTHK/66qfzHs+f3ASXrIFCVKJJLnn/++bB27dpBZGfDhg1h7969g+WzQ4cODQST14WIIh8pBmYfpxxLpfIdomhuvJ3Kf4iiufEfn5IPgepEkXaa6dq+fXvzbzu5Wj8vXLgwbNy4cSQPIIp8uBiYfZxyLJXKd4iiufF2Kv8hiubGf3xKPgSqEEVKnt63b19D9Yknnrhmd9nFixfD7t27gyJE+/fvH4ilUVyAKPLRqnlgTmUbosHXt/qWwn9xBHMRRan8l4t9cd6hVgoCVYiiFGDa90QU+QjXPHClsg1R5OtbfUvhvziCuYiGVP7Lxb4471ArBQFEkYMqosgBqfITrVMNyogiX9/qWwr/xRHMRTSk8l8u9sV5h1opCCCKHFQRRQ5IiCIfpCGlchiYU006iL7objFSxVT+y6FvCkTt9o3kbAonJYAocuBFFDkgVT5wpRqUEQ2+vtW3FP6LI4goiuNGrXIJIIocvkMUOSAhinyQiBRFc+pTEVEURw9RFMeNWuUSQBQ5fIcockBCFPkgIYqiOfWpiCiKo4coiuNGrXIJIIocvkMUOSAhinyQEEXRnPpURBTF0UMUxXGjVrkEEEUO341LFKUamBm4HE7sWSSV79SsHPyHffEdpGb/5WCbPJOqf+ZiX3zvo+a4CUxEFOlAxSNHjoQdO3aE9evXN2+t10nUdgr1uI3sez9EkY9gzQNXKtsQRb6+1bcU/osjmItoSOW/XOyL8w61UhCYiCiSADp16lRz8rTeTaY30Of8JnpEka/r1TxwpbINUeTrW31L4b84grmIhlT+y8W+OO9QKwWBiYgiCaCTJ0+GNWvWDMQQoijevbk82DUPXKlsQxTF9/tRauK/UWj9rCxjSxw3apVLYCKiaNu2beHWW28N9957b1i6dGk4d+5cs5SmZbQcLyJFPq+kmnhyGJhT2YYo8vWtvqXwXxzBHJ49tTyV/3KxL8471EpBYCKi6OzZs2HlypXX2GORoxRG9r0noshHsOaBK5VtiCJf3+pbCv/FEcxFNKTyXy72xXmHWikITEQUyRAlW7/yyiuNTYoaLVu2LIV9Y7knosiHseaBK5VtiCJf3+pbCv/FEcxFNKTyXy72xXmHWikITEQUaflsz549jT1Llixp/lX06Ktf/WqzpGa/S2FwzD0RRT5qNQ9cqWxDFPn6Vt9S+C+OYC6iIZX/crEvzjvUSkFgIqJISdV2KY9I2/IllHT90i/9Uti7d28KW6PviSjyoat54EplG6LI17f6lsJ/cQRzEQ2p/JeLfXHeoVYKAhMTRUqu1mUJ1rb7LMddaIgiX9ereeBKZRuiyNe3+pbCf3EEcxENqfyXi31x3qFWCgITE0VvvPFGs0ymc4oULUIUxbs3lwe75oErlW2Iovh+P0pN/DcKrZ+VZWyJ40atcglMRBQdP348bNq0aUBt586dYd++fWHr1q3N7w4ePJgVUSJFPnekmnhyGJhT2YYo8vWtvqXwXxzBHJ49tTyV/3KxL8471EpBYCKiSIYosfq///u/wwc+8IFmF9qNN94Y/vmf/zncfffdYcWKFSlsjb4nosiHruaBK5VtiCJf3+pbCv/FEcxFNKTyXy72xXmHWikITEQUXb58OXzjG98I3/3ud8OPf/zjxq53v/vdzWs/Yi/dUzvXnnnmmea1Ie1LrxVR7pIiUdr1NuruNkSRzys1D1ypbEMU+fpW31L4L45gLqIhlf9ysS/OO9RKQWAioshEStsgCZY+y2a65x133BHWrl17jSjSUt2VK1cawXX48OHmI0cVX4giX9ereeBKZRuiyNe3+pbCf3EEcxENqfyXi31x3qFWCgITEUVKqj527FjYuHFjk2B96dKl8LnPfS5aFJ05cya8+eabzbLb1NTUNaJIW/0luPQ3Ldnt2rVr5NeJIIp8Xa/mgSuVbYgiX9/qWwr/xRHMRTSk8l8u9sV5h1opCExMFLVfCCtRtHjx4uuWvTwGa9nMBNWFCxeuE0USXefPn29OzB7292GfcfTo0aaOXeM6JuAjL532mDRymRfuXD1ynRQVarYvlW3yQw7+w774J6Jm/+VgmzyTqn/2tU9fwjdv3hzfeaiZHYGJiCItY33wgx8Ma9asaZa07r///iaaE7N8pvp33XVXuO2224aKnhhR1PUSkSJfv63521wq24gU+fpW31L4L45gLpGUVP7Lxb4471ArBYGJiCJFd3QtWrQoWNL1r//6r4+cAK17tE/HbgNS9En31zlIOiHbls8OHTo0svhCFPm6Xs0DVyrbEEW+vtW3FP6LI5iLaEjlv1zsi/MOtVIQmIgo0stguzvAJI4kYvpcw5bH2snV+nnhwoVNLtMoF6LIR6vmgSuVbYgiX9/qWwr/xRHMRTSk8l8u9sV5h1opCExEFCm6YzlFZtQ48naGiSIJsN27dwdFiPbv3x+2b98+MkdEkQ9ZzQNXKtsQRb6+1bcU/osjmItoSOW/XOyL8w61UhCYU1GkSI3OJbIzg2699dbGJi116UTr7vlCKQyOuSeiyEet5oErlW2IIl/f6lsK/8URzEU0pPJfLvbFeYdaKQjMqShSfo8OV+xe69evD3/6p38aVq1alcLG3vdEFPkQ1jxwpbINUeTrW31L4b84grmIhlT+y8W+OO9QKwWBORVFZoAOWpQQ0o6xEi5Ekc9LNQ9cqWxDFPn6Vt9S+C+OYC6iIZX/crEvzjvUSkFgIqJIhiix2nahmWE6SyjHC1Hk80rNA1cq2xBFvr7VtxT+iyOYi2hI5b9c7IvzDrVSEJiIKNISmpbSuhc5RXEuzuXBrnngSmUboiiuz49aC/+NSuyn5Rlb4rhRq1wCExFF2mm2c+fO8NGPfnRA7sYbbySnKLIfMXBFghuhGpPqCLA6RXPon/gvzn85+E4tT+W/XOyL8w61UhCYiChSlOjBBx9sTrQu4WL5zOelmgeuVLbl8m0c+3x9fFipHCbWVP7LwTZEUXzfpOboBCYiirR8pu35EkZ2ESka3XlWg4Ernp23ZqpJB1Hk9UC/cvgvjh9jSxw3apVLYCKiaLpXc5BTFNeRGLjiuI1Si0l1FFrXls2hf+K/OP/l4DsiRXG+o1YcgYmIIp08Pexi91mcExm44riNUotJdRRaiKJ4WnE1U/VPxpY4f1CrXAITEUWl4SKnyOexmgfmVLaxfObrW31L4b84goiiOG7UKpfARESR3kd25MiR5nUfOsTxxIkTQQc6xryXbC7QI4p8lFNNPDkMzKlsQxT5+lbfUvgvjmAOzx7LZ3G+o1YcgYmIIgmgU6dOhS1btjTnFSmXaBwvhI1DMHstRNHsjGofuJhUfX1gWKkcJlb8F+e/HHxX+9gS5xlqpSIwEVEkAXTy5MlmS76JIURRvIsZuOLZeWsyqXpJXV8uh/6J/+L8l4PvEEVxvqNWHIGJiKJt27aFW2+9Ndx7771h6dKl4dy5c81SmpbRcryIFPm8kmriyWFgTmUby2e+vtW3FP6LI5jDs4coivMdteIITEQUnT17NqxcufKaFlvkKM6MtLUQRT6+qSaeHAbmVLYhinx9q28p/BdHMIdnD1EU5ztqxRGYiChSU5Vs/corrzStVtQo1+34ah+iyNe5Uk08OQzMqWxDFPn6Vt9S+C+OYA7PHqIoznfUiiMwEVGkSNGhQ4fCI488Et55553w+OOPh9/93d8NK1asiLMicS1EkQ9wqoknh4E5lW2IIl/f6lsK/8URzOHZQxTF+Y5acQQmIoq67z57/vnnw6OPPkpOUZwPeZN1JLdRqjGpjkLr2rI5TKz4L85/OfgOURTnO2rFEZiYKNL5RJ/61KeaVj/99NNB70OLTbTWe9RUX/9t3bq1+a8dddIRAErk1u/37NkTlixZMhItIkU+XKkmnhwG5lS2ESny9a2+pfBfHMEcnj1EUZzvqBVHYCKiaFiitQSRhFLf6/jx42HTpk3N2Ue69P9XrlxpzkSSeNKln0e5EEU+WqkmnhwG5lS2IYp8fatvKfwXRzCHZw9RFOc7asURmIgoUlP1/rPXXnutafU4E60lfH784x8PTsfW9n+LHEmM7dq1a+SIFKLI17lSTTw5DMypbEMU+fpW31L4L45gDs8eoijOd9SKIzARUXTmzJnw1ltvNYc3juvS4Y+6uktk+v358+eb3W0SYlNTU4Mo0nSfffTo0aaOXeM6WPIjL50el7nX3OeFO1cnue+oN63ZvlS2iXEO/sO+UXv7z8rX7L8cbBPpVP2zr32aTzZv3hzfeaiZHYGJiCITMLbENU4qigQtXrx4ECmKEUXd9hAp8nko1bfxHL6tprKNSJGvb/Uthf/iCObw7BEpivMdteIITEQUKSFaO9CUR3TTTTc1Lb/xxhvDqlWr4qxo1dJOtrVr1w6iQfqcvXv3NonXdhTAwYMHR/ocRJEPV6qJJ4eBOZVtiCJf3+pbCv/FEczh2UMUxfmOWnEEJiKKLFLUbfI4IkfdnKJ2crV+XrhwYdi4ceNItBBFPlypJp4cBuZUtiGKfH2rbyn8F0cwh2cPURTnO2rFEZiIKFJuz7Ar9lRriZ3777+/ueX+/fubd6rZtnudnL179+7msEj9bfv27SOTQhT5kKWaeHIYmFPZhijy9a2+pfBfHMEcnj1EUZzvqBVHYCKiKK6pk6uFKPKxTzXx5DAwp7INUeTrW31L4b84gjk8e4iiON9RK47ARESRojdHjhxpDlTU2UTKLdIBizFRnDizR6uFKPLxSjXx5DAwp7INUeTrW31L4b84gjk8e4iiON9RK47ARESRBNCpU6eaQxSVCK1conFte4/DMHMtRJGPaqqJJ4eBOZVtiCJf3+pbCv/FEczh2UMUxfmOWnEEJiKKJIBOnjzZnFNkYghRFOfAXCbV2gcuJtWy+yf+i/MfoiiOG7XKJTARUaRTpnWKtRKily5dGs6dO9cspcW++yw1fiJFPsKpJp4cBuZUtuUiarHP18eHlaq5f+ZgW+1fuOJ7HjVTEJiIKBr27jOLHKUwsu89EUU+gqkm1hwG5lS2IYp8fatvKfwXRzCHZw9RFOc7asURmIgoUlOVbP3KK680rR7nu8/iMMxcC1Hko5pq4slhYE5lG6LI17f6lsJ/cQRzePYQRXG+o1YcgTkXRYoS/fCHP8xeCLVxIop8nSvVxJPDwJzKNkSRr2/1LYX/4gjm8OwhiuJ8R604AnMqiuwVHNbU06dPj+XVHnGm+2shinysUk08OQzMqWxDFPn6Vt9S+C+OYA7PHqIoznfUiiMwp6JI2+91LtG6deuCTqH+z//8zzDqe8jizOxXC1Hk45dq4slhYE5lG6LI17f6lsJ/cQRzePYQRXG+o1YcgTkVRe2t+N0Xt8Y1f25qIYp8nFNNPDkMzKlsQxT5+lbfUvgvjmAOzx6iKM531IojMOeiSO8fu+OOO8K3vvWtZhu+dp3ZpXOLcrwQRT6vpJp4chiYU9mGKPL1rb6l8F8cwRyePURRnO+oFUdgzkXRTM3UydY5Xogin1dSTTw5DMypbEMU+fpW31L4L45gDs8eoijOd9SKIzCnoiiuiZOvhSjy+SDVxJPDwJzKNkSRr2/1LYX/4gjm8OwhiuJ8R604AogiBzdEkQNSCCHVxJPDwJzKNkSRr2/1LYX/4gjm8OwhiuJ8R604AogiBzdEkQMSosgHaUipHCYeREO0+0LN/svBNkRRfN+k5ugEEEUOZogiByREkQ8SoiiaU5+KiL44eoiiOG7UKpcAosjhO0SRAxKiyAcJURTNqU9FRFEcPURRHDdqlUsAUeTwHaLIAQlR5IOEKIrm1KcioiiOHqIojhu1yiWAKHL4DlHkgIS00tWTAAAgAElEQVQo8kFCFEVz6lMRURRHD1EUx41a5RKoQhTpJbOHDh1q/tu6dWt4+OGHw7JlywZeOXDgQHNQpP62Z8+esGTJkpE8hijy4Uo18eQwMKeyTWSxz9e/+pTCf3H0cuibankq/+ViX5x3qJWCQBWiaNeuXY3oWbRoUfNOtWeeeSacOHGi4XX8+PFw5cqVsGXLluZvuvTzKBeiyEer5oErlW2IIl/f6lsK/8URzEU0pPJfLvbFeYdaKQhUIYraYLrvVNu2bVsTIVqxYkVQREkCygSTFyiiyEeq5oErlW2IIl/f6lsK/8URzEU0pPJfLvbFeafeWnpP6vnz569Z8Zkra6sTRVoqe/e73z2IBrXhXrhwIUxNTYXZXidy9OjRxiF26R6z1fE47CMvnfYUG7nMC3euHrlOigo125fKNvkhB/9hX/wTUbP/crBNnknVP/vap/lk8+bN8Z1nmpqzicBhYu7MmTPhqaeeatJI1q9fHx588MGQ4/tEN2zYEPbu3dsEKqa7ZhJFqQVTVaLIIkFPPvnkIG8oRhR1HUWkyPfMz/Yg++5yfakcvs2lso1IUWyvGK0e/huNl5XO4dlTW1L5Lxf7ut6Zzd5uu1999dUmheSv/uqvmuiKAgCf+cxnshVGs/VGRNFshBx/lyBauXJlePnll69RoG1VagnZBw8edNzxZ0UQRT5csz3IvrsgimI59amXyneIvj5e8ddN5b9cREPt9vUVRUoLufPOO5sIkV3KrX322WeD5jvl037oQx8Kq1atav6sqNL3v//9sHHjxnDx4sWwe/fuJsK0f//+sH379sE9JE6OHTsWNm3aFE6fPh2+/e1vN59jUR79/dKlS00+r4SZPlP1Z7unLY1ZIEP17NKqjO6rNBe1/wc/+MEgsqTft69xrOB02VcRKZpOEMnYdnK1fl64cGHTEUa5EEU+WjUPXKlsQzT4+lbfUvgvjiCiKI5b31qz9deuX4ZFVtrpIhIsR44cacSFLuXa2k5szYvr1q1rIkztHFyV03137tw5qKe59qWXXmrSU0wE3X333Y1IkrB5z3ve0wiv2e5pokhBC63s6LrvvvsG+b76XBNoyhN+9NFHr/lbynyjKkRRVz0KsCnImRSrt+MiinykZnuQfXe5vlQOA3Mq2xBFsb1itHr4bzReVjqHZ09tSeW/XOzremc2ez2iSKJl+fLlg7lQAkTC6J133mkiQ7Zi0p0/T548OchFGia2dB9FcSSCJIaee+65RiS1d4F77zmTKDLh080FJqco7lkeay1EkQ/nbA+y7y6IolhOfeql8h2ir49X/HVT+S8X0VC7fX1FkSI899xzzzWJ1RItiupYdEjH09x0003NR+lfS8JuL4F12zFMgEj8PPDAA43A0lKZ/l+fYf9ahMmW1Wa6p+oo+qSrnXw9Uy4wosg/LiQriSjyoa154EplG6LB17f6lsJ/cQQRRXHc+taarb92/WJLTN1Eay1B3XbbbU1zbNVEPz/yyCNNHpAu7dhWmXY+krV/mABRPtKbb74ZXn/99SZC1BZbdg/vPS3qNJNwGhYp6uYO9+Xdrl/F8tk4gQy7F6LIR3i2B9l3l+tL5TAwp7INURTbK0arh/9G42Wlc3j21JZU/svFvq53ZrN3WLtNGClCpLP5Pv3pTw8Sq+3+iijdeuut1yRTSyw9/vjjYd++fU2x2ZbPLl++HBYvXtwkXit/aNiub+891VYJI10SVBJZ+nemSJGdRahyo5456HkKEEUOSogiB6TKB67ZBikfoeGlchiYsS/egzX7Lwfb5qMoiu+NZdVsL91JSC1dunQsZwL2oYAoctBDFDkgIYp8kIaUymHiQRRFu6/qd9fl0DcRRfF9M/ea3eiWvX1iku1GFDnoI4ockBBFPkiIomhOfSoi+uLo5SKKPvH/PR9nwCy1vvR/1yS5LzctlwCiyOE7RJEDEqLIBwlRFM2pT0VEURw9RFEcN2qVSwBR5PAdosgBCVHkg4QoiubUp2Ltoqj2SErt9vXp29QdLwFEkYMnosgBCVHkg4QoiubUpyKiKI5eLstLiKI4/1FrdAKIIgczRJEDEqLIBylTUZRq0pG5OUysiKK47pmD79TyVP0zF/vivEOtFAQQRQ6q4xJFtT/YqSaeHPIaUtmm7peDfan6Zi6iCPscA92QIrmIhlT+y8W+OO9QKwUBRJGDKqLIAYlIkQ8SkaJoTn0qpppUaxd9uYiGVP7Lxb4+fZu64yWAKHLwRBQ5ICGKfJAQRdGc+lRMNakiivp4xV83lf8QRX4fzJeSiCKHpxFFDkiIIh8kRFE0pz4VU02qiKI+XvHXTeU/RJHfB/OlJKLI4WlEkQMSosgHCVEUzalPxVSTKqKoj1f8dVP5D1Hk98F8KYkocngaUeSAhCjyQUIURXPqUzHVpIoo6uMVf91U/kMU+X0wX0oiihyeRhQ5IFUuilINyrVPqtjne3b6lkrVP3MRDbXb19f/1B8fAUSRgyWiyAGp8rNEUg3KiAZf3+pbCv/FEUQUxXGjVrkEEEUO3yGKHJAQRT5IQ0rlMPEgGqLdl8XhlKn8l0PflGdqty++94235oULF8LU1FS4evXqeG88xrstWLAgnD9/PixbtmyMd/3ZraoRRc8880zYsGHDUFgHDhwIO3bsCFu3bg179uwJS5YsGQkmosiHq+aBK5VtRIp8fatvKfwXRxBRFMetb63Z+mvXL12hECtuYuv1tdfqaw7fu3dvWLFixbS3nEkUjUMwVSGKdu3aFe69996wfPny60TR8ePHw5UrV8KWLVvC4cOHG9D6eZQLUeSjNduD7LvL9aVyGJhT2YYoiu0Vo9XDf6PxstI5PHvzMVI0W3+tVRR5eimiyEPpf8sMg7Vt27YmQiTlefbs2SABdeLEiRHuGgKiyIdrtgfZdxdEUSynPvVS+Q7R18cr/rqp/Ico8vtgnCVn8+eookhz47Fjx8LRo0ebZrajMRcvXgy7d+8OP/jBD8LmzZvDpk2bBstn9rdDhw6F/fv3h+3btw/MtHuq/OnTp8O3v/3tcOeddw6iPPr7pUuXwqJFi8Krr74atJqj+rPd05bGbL5WPbu0rKf7ag5/9tlnmzabLfp9+4pdAqwiUmQghomi9u+8oUF1HDmmfd9YwG0nvfj/PjzO52Zwrw//nxeT3HfUm9ZsXyrbxDgH/2HfqL39Z+Vr9l8Otol0qv7Z1z7l30hIjPtKIYpM1Dz//PPh0UcfHQQHlF7yG7/xG2HVqlVBKyttUaTVlXXr1jX5O+0Ag+zV3Lpz585GlOiSiHnppZealRgTQXfffXcjkiRs3vOe9zSfMds9TRRpKe3JJ59s7n3fffcN2qvPnc4Wls86PXFcoqjbwYkU+R752R5k312uL5XDt9VUtsla7IvtGf56+M/Pql0yh76p9qTyXy72db0zm70xkSITG93ggOZN+9I/7G/ttp08eTKsWbOm+dWw+VZCRlEciSCJoeeee64RSVqhUV6vokbdiM5095xJFM1kS98k7OojRe3ELSlZhQEPHjw40giBKPLhmu1B9t0FURTLqU+9VL5D9PXxir9uKv/lIhpqt28coujll18eLF1prlu5cuVA7My0YjKbKLIlsG4bh4kiiZ8HHnggHDlypFkq0/8rkmT/mpjy3FN1ZIeu9nLfbLYgilqeGuakdnK1fl64cGHYuHGjf7QJ5BR5YdU8cKWyDdHg7V39yuG/OH6IojhufWvN1l+7ftHcpiiPLWVJUGjJyzYVzSQkVPZjH/vY0OUzLa3ddtttYf369deZNGy+PXPmTHjzzTfD66+/3ny2luNuuummpq7dw3tPizrNJMaGRbba4jDGD1VEirrhOIEwtThTUpcXGJEiH6nZHmTfXYgUxXLqUy+V7xB9fbzir5vKf4givw/GWXI2fw7zi4TR/fff3zRDSdXtL/8ziSLNkcrZ0TUs0frxxx8P+/bta/4+2/LZ5cuXw+LFi5vEa+UPWbK0coPsKBx9nueedsyOCSqJLAmrmWxRvtTatWubcqNuqDL/VSGKxtkZh90LUeQjPNuD7LsLoiiWU596qXyHKOrjFX/dVP5DFPl9QMnxEmjvXpOQWrp06ZwcKokocvgRUeSAVHkyZKpJB9Hg61t9S+G/OIKIojhu1OpPwHbJKWKkY3XsaJ3+d575DogiB2FEkQMSosgHaUipHCYeREO0+6rePZhD35RnUvXPXOyL733UHDcBRJGDKKLIAanygSvVoEykyNe3+pbCf3EEcxENqfyXi31x3qFWCgKIIgdVRJEDEqLIB4lIUTSnPhVTTaq1i9pcREMq/+ViX5++Td3xEkAUOXgiihyQEEU+SIiiaE59KqaaVBFFfbzir5vKf4givw/mS0lEkcPTiCIHJESRDxKiKJpTn4qpJlVEUR+v+Oum8h+iyO+D+VISUeTwNKLIAQlR5IOEKIrm1KdiqkkVUdTHK/66qfyHKPL7YL6URBQ5PI0ockBCFPkgIYqiOfWpmGpSRRT18Yq/bir/IYr8PpgvJRFFDk8jihyQEEU+SIiiaE59KqaaVBFFfbzir5vKf4givw/mS0lEkcPTiCIHJESRDxKiKJpTn4qpJlVEUR+v+Oum8h+iyO+D+VISUeTwNKLIAQlR5IOEKIrm1KdiqkkVUdTHK/66qfyHKPL7YL6URBQ5PI0ockBCFPkgIYqiOfWpmGpSRRT18Yq/bir/IYr8PpgvJRFFDk8jihyQEEU+SIiiaE59KqaaVBFFfbzir5vKf4givw/mS0lEkcPTiCIHJESRDxKiKJpTn4qpJlVEUR+v+Oum8h+iyO+D+VISUeTwNKLIAQlR5IOEKIrm1KdiqkkVUdTHK/66qfyHKPL7YL6URBQ5PI0ockBCFPkgIYqiOfWpmGpSRRT18Yq/bir/IYr8PpgvJRFFDk8jihyQEEU+SIiiaE59KqaaVBFFfbzir5vKf4givw/mS0lEkcPTiCIHJESRDxKiKJpTn4qpJlVEUR+v+Oum8h+iyO+D+VISUeTwNKLIAQlR5IOEKIrm1KdiqkkVUdTHK/66qfyHKPL7YL6UrF4UHThwIOzYsSNs3bo17NmzJyxZsmRk3yKKfMhqHrhS2Vb7pIp9vmenb6lU/TMX0VC7fX39T/3xEahaFB0/fjxcuXIlbNmyJRw+fLihpp9HvRBFPmI1D1ypbEM0+PpW31L4L44goiiOG7XKJVC1KNq2bVsTIVqxYkU4e/Zs2LVrVzhx4sTI3kIU+ZClmnhyGJhT2YYo8vWtvqXwXxzBHJ49tTyV/3KxL8471EpBoGpRtGDBgnD+/PmwbNmycOHChTA1NRWuXr06K8ejR4829ezSfTz1Zr0xBSAAAQhAoBoCv/ALvxAeeOCBauzBkBAQRY5eMK5IkeOjJlIE+yaCfWwfWrP/arZNHQD7xvYYTORGtftvIlAn/KFVi6INGzaEvXv3DpbPDh06FA4ePDgy8to7PvaN3CWyqlCz/2q2DVGU1WMU1Zja+2cUlMIrVS2K2snV+nnhwoVh48aNI7us9o6PfSN3iawq1Oy/mm1DFGX1GEU1pvb+GQWl8EpVi6KLFy+G3bt3B0WI9u/fH7Zv3x7lrr/+678Of/zHfxxVt4RK2FeCl6ZvY83+q9k2eRT7ePbKJlBf66sWRfW5C4sgAAEIQAACEEhFAFGUiiz3hQAEIAABCECgKAKIoqLcRWMhAAEIQAACEEhFAFGUiiz3hQAEIAABCECgKAKIoqLcRWMhAAEIQAACEEhFAFGUiiz3hQAEIAABCECgKAKIoqLcRWMhAAEIQAACEEhFAFGUiiz3hQAEIAABCECgKAKIoqLcRWMhAAEIQAACEEhFAFGUiiz3hQAEIAABCECgKAKIoqLcRWMhAAEIQAACEEhFAFGUiiz3hQAEIAABCECgKAKIogzc9fbbb4fXX389vP/978+gNeNvwt///d+HT3ziE2Hx4sXjvzl3TEpAfXPPnj3Ni5VvuOGGpJ/FzSEAAQhMmgCiaNIeCCE8+uij4ctf/nL42te+lkFrxt+EP/iDPwgvv/xyYx/CaPx8U95RouiTn/xk8xFf/OIXqxZG3//+95v+WVsf/ad/+qfwa7/2a+HSpUtBNuoLChcEIDCcAKIoo55x/PjxsGrVqiojRgijjDraiE2ZL8JIffSXf/mXgwbFmq4/+7M/C0899dRA2K5cubIm87AFAmMlgCgaK85+N7PBSxGV2pbSvv71rzcRB9lVW8RI38Affvjh8J3vfCf8yZ/8SZXfxOeDMFI087d/+7fD9773vaoiYuqXq1evbiJgNY4thw4dCg899FAztvzd3/1d88WSCwKxBBBFseTGWE9iSCFtfYOrURht27atyZmSYNA31tqW0iSIJBo+/OEPB9n6+c9/Pvz+7//+GHvIZG+lJRdNODUIIwlY9b/f/M3fbKCqX+pShEiXhPtdd90VHnzwwclCH+Ony2b9p9w+PX81CSPZdccdd4TTp0+HL33pS82Xk2PHjoXf+q3fGiNBbjWfCCCKJuztM2fOBIXtNVDZwFybMHrXu94VfvSjHw2+fde0lCb/aSD+yle+0tinCfejH/1oFcJIYkgiQTbp27fZWHKOkUUsbeLUs/aXf/mXYevWreGzn/1sI5JqiRbJFkWJTABqqLOxRcL9scceayIrpUal5cu/+Zu/adpvS57Kn9q0aRPCaMLzWskfjyiaQ+8pZ0gTzec+97nmU/XNRjt7FCHS4NS+NHg999xzzTeg0q9bbrmlSdK1sLYYSDjIbv2+1Es2yBb9961vfauxR5cJI/m05KRWLblo15m+dUsoaJKVeJf4kzBSZEz9tLSrO3HKfxIItktS/lNUs+Ron8S6fKQvWoqm6Dmz/qnlJtn7e7/3e0X6z/qbRS71rwl2/c38q2XQ2pLmS3vWSmwvomgOvWZi4NOf/vRgMFLURN94NKl2H2BNQhY9msNmjv2jNAjr27gNzBKDmnhKnFANjnz2D//wD+HgwYPNZKqcBgkGm3hK38mkiVR9Uz6TrfKf+mINS5+yTfZo16fss6UW/V6/U/RBtuqZLPXSkpKEguyQuJUAqmVJUNEvjY32JWtY5LKWsbPU/ldyuxFFc+y96YRRyZONRI8GIYkcfWtTXo2EgkSeOpiWJh555JEmKqaBTAwUAStV8Gni1DdtRVEsmjBMGM1x10r2cZpgJfgkGhQdU/RLyy8lXuqnZoPar747LAdFNsu/JUb6bAlQok7Cdmpqqnk2NcZoa37J503pOdM4Ihs0vtSwpFvic1RzmxFFc+xdPdT6JqrwtgZdi5aUnGdjk+XHP/7xRvQomVMTjSIMWt9XJ5N4sKUmRVNKD2sP85d8q+iRBuoSLglY+agdKZFI0IQjIat/TcRrgpUYlN9KiTioX8q+trDR8/bOO+/MmoMiW8+fP1+s+Lv99tubXJv2EqfEoCKbEkYlXib2LKXgV3/1V5svVu0lXeWFtXOoSrSTNk+WAKJoDvlrwtGkKcFg31iVu2DCSEswf/RHf1TkoGXCSDjb+Rj6dqrwfTvReg6Rj+2jJCAU7XrjjTcaMavBuGQhKzC2Vdt2yyk6oglFgl2CSEtLEkEStnaGlk1AYwOb8EZd+/RREjunTp26JpdNflQeisSsLX/K37pKiaroOdOytISQvoDIh8oDU1+VTd2E5ITYk91aAlfj5saNG5totASffFlylD0ZLG4cTQBRFI1u9IoapJRPpIdalyXktoXR6HfNp4YJI02s7eUViSJ1tFK/wWmClA2KhF2+fLmZfGxbc+nCyPqgJk8l9luUq3S77Kno7gbUpGoJ5Lb0qf/XF5VSd2HJRuXVaGxRlFYiSPYoyqedkXou9beSE8fbo5zstZ1zErP6WWMo2/DzmQtKbgmiaA69p4jQiy++eM3yikLauuxb+Rw2Z2wfpYFJlwYlE0b6ed26dc03Ow3MJecQaVns7NmzjdDTgKzIiYSSCSNFHzThlLokaMJBPtNkapcJI/mulIhJt1Or/1lStXYDyk8mIsxfw3Z/ju3hSHwjCR/1T9mgZULbkaVIZndHa+KmjOX2inApwmcCThFKRbnkKy2NaXlev5P40/9rbJGdpS4JjgUaNxkrAUTRWHFefzMNWBq49JDbThA92AKvAVsTT6nb7jUASyBY1EuRIA1QJozsPUsavEoetDRQy3e2FV0CVhNtO2KUuBslv/105ytpyVd9t0RRpOdLS4KKIqj/6VmzpUL1XdsMYJHb5JATfICW3GWHIny2G0t2K6eoxC3p7X4oeywnUb+3HawaZ7R8pi9jGkdL9l+CLsEtexJAFPUEOFN1RYbOnTvXTKgauNpLLppQ9Xt9My91WUkTpiJfEkL6dqcJSAOUCSMNXPq5xAlVk6bs0zdU2SQblFOkf5VorJ91KSG5xAiRBKsmHNvBY8K2loMnZU83qbqmgzXb4053qVN9V2eD/cu//EuROzzNTxJFWrLWM6ZLIki21vYaloRTELeOIIAoioDmqSKRoElHu3Y0SEkw2OF3tbyQUctGCtlrYlW+lHa2aNAqeTnCfGsH31mUSNEhhe0VrpdI0u9LSjru9ln5qz3h2N9tQqrhVQn6IqJ8k/Z5Q+qf+kLSjqx4nuecyijhWNvS9dzpmWsn/cunX/7yl5tzieyQ2Jza7m3LdPmWpecneu2n3OQIIIoSsZco0rdx5WlogtWuMv1Og1n7kL9EH5/sthJ4Ctlr0LUIl4TC8uXLm2UW/Szxp45V6jlEgicRa4K2fTicJlT5taQIkcS58rvaibY333xzY187uVjLnppoZZ8tFybrSHNwY/sy0j65WWJQS2ilLudKLEjY6flSYnw36b90wSchq36oaOx0SfIStKX6bw66PR/RkwCiqCfAbvVh56DYuT0K/2pLvnIcSo0Wdd/1JfslhDSR6luqkiIl+kq8NIlqwrHokOV6lf4i1GHLRhIHEkSKNNilPBQtuZR66UuH7bbSM6YopvqlbNWlpc/So5gSuLJNS0saa7QlXTbWsBvSdnkqSmmix/quhJL6a/vA1FL7Ke3OmwCiaIz+sQFYk6nlmdgBhko2NsFQagRF30KVJ6Tlo/aWew1Y+r0GNXWoUr/FKYdIOWB6S7qiYe3Xscg2TbgalEvMIeoKI/VViSD1S30r11KodtiV+i46S+6XPXaquoSCxIP+385esmTkMT72c3Ir+U/jhqKwEnb2BUs5e/bSXglaCb/2KdZz0rgxfIi97V7PVvf1KrZb0Owbw8dxCwhMSwBRFNk57EG1b2h6qLXerQFYiYDtS7koCnVrCa3UQdns0bdTiTsJv1LPdRnmcok6+dTOqxn2OpbIrjLxappIJfIkDGSXbU1XZEW/l3DX0poGgxIFnwDrGZOokw3qozqNusQt6dN1FvlJl30ZsYMZNZ5o3KlhW7qEngRe+310E394aMC8I4Ao6uFyDb5aGjNhVNNEOhOWrt09EGZT1QZkiSJ7LYT5U9EH2wGTTYNHaEg7qbrWHVh2iJ9OOW4LItleymtXZnKpbbO3HWX2DErEKm9RA3mJl+VIaQyVLfaG+xoS/Uv0B20OzbOkVQFdC65evXpVP7R/CaSZCdQujBRB0bdwWxqz917VIIxs272W+zSxDBuQNRnZyydLfRb0jqh2cqomIiWSW8SoVLsU6dIRAlpu0YSqn+Uvi9TawFaqYFBkT3bZcrSiRYsWLRq8Fqh9aGqpPlS7u0cKIIxK9mb5bUcU9fCh8jCUOK3LtttrSckiDEqILOXlmcMwtE9ytrdTt9f1lYMjMVHqMppC9RI89tJQJR3XOCBL2OpqJ1VryUVLLyW/7V59UpdtPdczKJ9qKduSqmVziedkyS6NL9qtql2edgCl/FZDbo181c6tHCaMxIBXd/SYoKgaRQBRFIXtpweJ2fZ6DbrDIkYanEvZZdY+iNGQaKBSsrG+repnrfWb6CtVCJlt8o128iiCYkm6tjNJvtXpuSXvolOUQREGTTyWxKrJVf5UfptFhCO7/8SrSTAoEiRR113aVCRMz2SpCf92DpH6pp28rf6oZ07/Lx+W/GVLNih6qcmnfUyEBK3tpCs1t23iDwYN6E0AURSJUN9SNbl03xWlAc1yjCJvPZFqXWGgRkgo6SA4faszQSTBYEcMTKShPT/Udspp8NUkY/4bZn/Pj5pIdflKy0iaVCSMJBo0gco+eyWEnTpeagTFwNawhNvtJOqXEkDaAdl9fYUdRmlLhCX7b1hum70BQBtSSj3lfyIPPR86VgKIokicGryUl6FdWPaN1HIYdFhcKRGitvldYaBvdJpgFW3QMoRs1lKMCaRIdBOtJh/JrhUrVjQiwd6FpUaZcCh5yUURPZ0XpWRxm2Tawn2i8Ht+uO2W023sAMbahJEJ15kSjbWEpuW03N/5JeGj8UIRr2GRHxNGOuZC46Vst4Trnl2F6hCIJoAoGgGd3nel6JC90FUJyHroNUDroddyWslvFNcEo8iQBiuFtZWIa2e+KEJkdpe6LCFfaWLVIK1v2aXvxJJIVZ+z/qeuLBErvyliqXw3CVj5UGVLFOr2eCo6YtvQ5UNb3pRNJows4XqERzqbonaauBokYWvR2WHRII07YiC7c7+6uULd9trrkNQ/NRmVvMszd1/QPh8BRJGPU5P0qJefKrSriUhLL5p8bCuwbqNvPKWeQyTBp4MLFSWxCFHpp/92XavlBw3SmjxNIJgwki9tK76zS0y8mL5Za4lTItW+YSsSJkEkkS5BpElV5aamporOQ5Fdiu4pOiI/aglXvrNX5uhg0dL81+5AyrFpn9Y8mzCaeOcboQGzCaMRbkVRCCQngChyItagZa9A0DdWS6Ku5YA4DVw648W+qbWTc0u20U4zlojVf5pQLUxvwkjfUiUiSkvutFeuSPjY7kf9rOUV2aolFpVRxKjUCKZ8Y/6R+LNXeSjaZ0tNpb4Nvj30DItamjCq4fTap8UAABBOSURBVJwlhJFzoqHYxAkgipwusMRc7VhStEgTql6qqSTWUrc1y3RFwGSDIg52UrWF7LUUo8iXJtcSX01iES/ZI3FgJ+UOE0bObpBdMeW1Kbqn6KUJIzVS/6+JVkJC/bPEpFw72kLPm2271xKoJSFrt5L6ZqlJufKPxKuJ8WHCSJHoUrelyx49d4ru2Q5Wi+6V9gUkuwefBiUjgChqoW2v6+vXw7b23nLLLeE//uM/mglI31QFsOTt6ZpUFbbX0oNFwBQZkn125ECy3pf4xvLP8uXLm+iXbeFuCyNFUEr/Fi67dIKz+qFEggmj0icde4+gRLmEgRKPJX4kaLWUpi8lsrGkJHKNJ1raVH+0ZU3brWr+0jKg/Fj6wZr6kqW8L/nJ8vg0ThIxSjzocfveBBBF/4vQdpNZjoIlb0oo6ZuOHXwnEWHLFRqQS80hsp6jQVjiR3k2iqzoZw1oigxJQJSaVC377BUP8q29XVyRhhJfISCxo7ZrZ5n6o0V+5DMJdZ3irN+ZMCp1ucz6pQStIkIS6/buQFvGtXe45b77qj066zmTTfoC0vbfsEMLJdZtB2HvEX4CN7CkeI2l6pMaM9VP7agScVi3bl2xEbAJIOUj55AAoqgFu72sYnkn3W3q+n8NcPrWWkqESAOS2myTiKILmmys/bYEU7rAm+65kVCwbb8SShJ8peVJKToisapv3oo4KNpgy5rtRGp7dYlFI+ZwLBnrR9lLXbX0J9sV8VP/lUDSclJpYr37qpU2LAkjCT31US1hy68lJ40rMqQ+Kn9ZtFbRTPmuxDPcxtqxuVn2BBBFHReZMNKgZBNn6Qf7WRRMg61yMzTJyE4JO73sVN/stJtHkaHSLgk8EwDyk2zTv7LLEqlvv/32wQsz9S28pCUX84fEjsSdLj20jz32WDPJqJ8qoqKlCnvnV2k+HNZe2avonsS8+qzO/tL/SwxJQCi5uqQlwne9611Nsrv6pJYD1Q/tdGqJPAle/U4RFMufKs2Pdsq/7NRl50ppidp26So/rGTBV5pPaO/oBOa9KNKgqwnGDijUQDssEVcTrb7R6ZtrKRGidnewJE4JI30Llz0aiGW7TTQ2aI/ejSZToy0UJOj0rdQmStlmy2QakCUoZGfJB0927TUfKrogYavJp9SkXE2g9poHRUxMGCjZ3/qn+U7LhaWJIjsOQk+K+qi93kK/tyX7yTxF4/lU2aHlXY2NGiPVDyVeJWT1/xLt+rfWaPR4KHKXHAjMa1EkcXDq1KkmbK2H1nbqyDE17VCyjqZBStu1ZW/74Dd7fYAGtFKiRRIEuiyPRj/rd/YttcYXu8rGrjCS/fqd7VIqcZeZ7NKypqJ7tktJOTXqo7ahQX1Tg9Ww1+vkMJB62qCIbfd9iBINOn+p1OiQ7LacPYlyffmSTdqMosvGWEWISsoB8/iTMnUSmLeiyKIkSjDWRKJvqooEKXwtcWSHxHXPtCmlG1hOhi0B2mRqb4W3iJHZo8HazmIqYfu9+Up+Mts0IFvCsewyYaTBuqZvqMOEUSn9sttO2WK7HvUsmrhVhMiEkZ5NiXk9l+q/Eu4lLZ1N5xvZrnw+PaMl909F22353c43q2kpt9Rni3bHEZi3osjOQNEbpyUglIuih1u5C1qO0Dcb/V6/07fU0l6R0M6D0s45LU1YgnF3Kc26jhhoIiphgFaoXsm39rbw6YSCtjzb9u24RyTPWmavDtws4XUPM1G0pZf28q31XzsuQn1Wvyv1TKK2/RbZ09K1vTonz17ma5XskWjV+KJxVT7TpWdUv9PyYAlftHzWUqp2AvNWFFnYV99IJXrsG6j+VYRBD3Tp33ZsYtEShNb42zuuNMko2lLSCxhlj/6Tv/RaEg3GbUFQUwTFM/DI3lKXy9Qn9ZzZLs5hy9Ul2zeT/2SXNgioH5e6pCTfaTleXziUOG0vU5ZI104zjS8ab3TEh35nOVSefk0ZCEySwLwWRW1hZBEj/U67evRi1BJ3KXU7U+k759r2aMlT0SwJOS2p6OW83a31Joza+WGTfMD47OsJWFK1ogeaPC0hvsY8vhr9b1+oFFVuR9X1e6UbSPBaWoKWRjXJlBZpr9Fv2OQjMO9FUVcY6VuPlppqOk+jJmGkyJCWHdRxNSBrYFa0QTkmNvBKGOm/GvJOfI9xWaW01KIlXfnLXmrbPmlcSzClLwmW5RF/a7UcbUvSGiu7aQi6k3YH6suKjhjQEnfJSeR+MpSshQCi6H89aQ+3JlMl5tb2zcaEkZbR5PSSL02Y2i0oWxRtsMPi7PTxGiJ8Jfun3XZ7IW9btCrapz6ofD1NnIrS6ouICaNabK/RDi1by3/t4x+676hTxE+J1+w4q7EH1G8ToqjlY4V9NbGWdlqut5vKNk1SNSQ9WsSohjNevP4rrZzEqnL2bJlM0SEdtGmXdl7Z60j0szY5EFXI38v2CqR2NF3CSMtnHMyYv/9o4cwEEEX0kGIJIIzydZ290NUO8lOenpJudeiiXTfffHNzoJ/KKmEcQZSnP+U7O5hRy2KKog8TRnm2nlZBYDQCiKLReFE6MwIanF988cXi33afGdbezelOmtqppIlV0SI78sFOk7ek+FJ30vWGlfENzG+KCkkc2UYHE0Za/rSk6ozNoGkQcBNAFLlRURACEBiFgI58UFKucoX0s0SPlqh1Kd9ES2kkw49CdO7L6nRqe4+g8r7kL4lZW7ZWlK/E1x7NPUk+sRQCiKJSPEU7IVAgAYkhJd5qoLHlMXs5KMcm5OtQiVlF9CRiJXrkQ9sVKKFkL+UlupevD2lZHAFEURw3akEAAk4CFjGq6ZgLp+lFFrMXuSrCZ7twdd6QXg2k4y+UPG/vGCzSQBoNgRkIIIroHhCAQHICCKPkiMfyAYriaTu9zhdqnxWlg1N1ppSWz5QcX+pJ3GOBxE2qJoAoqtq9GAeBfAhIGHGYXz7+GNYSO3NIS2fd87605V6iiByivH1I6/oRQBT140dtCEAAAsUTaJ/RNuyU6uINxAAIOAkgipygKAYBCECgRgJKotYJ8RJGWhbTsQkIoxo9jU0eAogiDyXKQAACEKiQgJbEtJtMidM67f72229vTqXWIY0mjEiQr9DxmDQtAUQRnQMCEIDAPCGgnWU6WVzvLtOld5npaAQJIYmjD3/4w02itXadSRhxQWC+EUAUzTePYy8EIDBvCSgapPfMaeBvv6dMBzI+99xzzdKZLacp0bq2F2PPW8djuJsAosiNioIQgAAEyicgAaRokV7PYZciRufOnWvEkiJGEkQ1vDi6fG9hwVwTQBTNNXE+DwIQgMAcElDkRydPt88W0mGM69atCw8++GDTEiVZ61BG5RHpHCK9goULAvORAKJoPnodmyEAgXlDQO8sU3RIZw9J8OhfJVhLGH3ve99rBBMXBCDwUwKIInoCBCAAgYoJKAq0evXq5jUd2nqvV3VIHOlnCSJNAlwQgACiiD4AAQhAoEoC3bfXK2fo/PnzjRjSz4899liznKYIknKLyB+qshtgVAQBIkUR0KgCAQhAIFcCigzpvCGLCOm1HHYGkb3kVWX0LrPjx48HnUOkslwQgADLZ/QBCEAAAtURkOjR8phe5Kpk6s9+9rPh61//+nW7zlSOKFF17segHgSIFPWAR1UIQAACORP4zne+Ex5++OGgQxt3797dnEWkXWfsLsvZa7RtkgQQRZOkz2dDAAIQmAMCihJpuUy5RnrTvXadcUEAAtcTQBTRKyAAAQjMEwLKIdJyGTlE88ThmDkyAUTRyMioAAEIQAACEIBAjQQQRTV6FZsgAAEIQAACEBiZAKJoZGRUgAAEIAABCECgRgKIohq9ik0QgAAEIAABCIxMAFE0MjIqQAACEIAABCBQIwFEUY1exSYIQAACEIAABEYmgCgaGRkVIAABCEAAAhCokQCiqEavYhMEIAABCEAAAiMTQBSNjIwKEIAABCAAAQjUSABRVKNXsQkCEIAABCAAgZEJIIpGRkYFCEAAAhCAAARqJIAoqtGr2AQBCEAAAhCAwMgEEEUjI6MCBCAAAQhAAAI1EkAU1ehVbIIABCAAAQhAYGQCiKKRkVEBAhCAAAQgAIEaCSCKavQqNkEAAhCAAAQgMDIBRNHIyKgAAQhAAAIQgECNBBBFNXoVmyAAAQhAAAIQGJkAomhkZFSAQH0ELl68GJYuXRpOnz4dVq1aFW3guO4T3QAqQgACEOhBAFHUAx5VIVASgQULFlzT3CeeeCJ8/OMfD0uWLAkeMbNhw4awfv36sGXLlmnNHtd9SuJKWyEAgXoIIIrq8SWWQGBGAhJF+/fvD3fccUf4yU9+Eg4fPtyUP3LkSFi0aNGs9Kz+9u3bZy07U4Fx3adXI6gMAQhAYAgBRBHdAgLzhIDEyMmTJ8OaNWsai8+ePRtWrlwZTpw4EVasWBGmpqYGy2cHDhwIO3bsCDt37gx79+4N9v+G6o033ghvv/12U0f1FUXS0tt73/vea+6jz9i1a1dTTff56le/2ty3fR9FqrggAAEI5EAAUZSDF2gDBOaAQFcU6SMtanPPPfc0YkaiSdfatWvDuXPnwn/913+Ft956K7zvfe8Ly5cvD1u3bg0qK2F14cKFpo5dqnvrrbcO7mM/a5nugx/8YPjCF74QHnrooevuMwem8xEQgAAEXAQQRS5MFIJA+QS8osgEkKJEH/vYxwaJ191lLxNFihQp10iX/a4tri5dutQsz12+fLn5l+Wz8vsSFkCgVgKIolo9i10Q6BCYbvmsG+GxKNALL7wQNm3aFI4dOxY2btx4nZhpCyBbkptJFCkJW0tliCK6JgQgkCsBRFGunqFdEBgzgZkSrRXFaS+f6aO1/KUBQv8quVp5Q8o9Um5QNyo0TBR1l8++9rWvNXW79xmzmdwOAhCAQDQBRFE0OipCoCwC7S35Wu7Sf7Yl3yI8Spb+wAc+EB5//PGwb9++JtH6gQceaCI8Z86cCatXr26M1pKYCan22Ubt++i8o2eeeWawy02CSKKqex/PzreySNNaCECgVAKIolI9R7shAAEIQAACEBgrAUTRWHFyMwhAAAIQgAAESiWAKCrVc7QbAhCAAAQgAIGxEkAUjRUnN4MABCAAAQhAoFQCiKJSPUe7IQABCEAAAhAYKwFE0VhxcjMIQAACEIAABEolgCgq1XO0GwIQgAAEIACBsRJAFI0VJzeDAAQgAAEIQKBUAoiiUj1HuyEAAQhAAAIQGCsBRNFYcXIzCEAAAhCAAARKJYAoKtVztBsCEIAABCAAgbESQBSNFSc3gwAEIAABCECgVAKIolI9R7shAAEIQAACEBgrAUTRWHFyMwhAAAIQgAAESiWAKCrVc7QbAhCAAAQgAIGxEkAUjRUnN4MABCAAAQhAoFQCiKJSPUe7IQABCEAAAhAYKwFE0VhxcjMIQAACEIAABEolgCgq1XO0GwIQgAAEIACBsRJAFI0VJzeDAAQgAAEIQKBUAkNF0ec///nw9ttvl2oT7YYABCAAAQhAAAIjE7jhhhvCQw891NRbcPXq1asj34EKEIAABCAAAQhAoDICiKLKHIo5EIAABCAAAQjEEfj/AeoGUHfwFxZT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7" name="AutoShape 13" descr="data:image/png;base64,iVBORw0KGgoAAAANSUhEUgAAAkUAAAFVCAYAAADhQJvHAAAAAXNSR0IArs4c6QAAIABJREFUeF7tvWGsVcd1tz9IfVXHLgGrDdRpxE0Ty9RSI/AXB9IPbsASbSNIItUpIFlpK+NCFau2QEpcwUv5g1pXAsWWq0KN1dZCAupUSoIlp5aCEz7UYEtJjGKpwXKagJrWxk0DQXFtvZX467fTdbLZnHvvOrPP3DMz99mSxfW9M/vMetbsmd9Zs2b2gqtXr14NXBCAAAQgAAEIQGCeE1iAKJrnPQDzIQABCEAAAhBoCAxE0d/+7d+GN954AywQgAAEIAABCEBg3hBYunRp+MM//MNrRdFf/MVfhIcffnjeQMBQCEAAAhCAAAQg0NY/g0gRooiOAQEIQAACEIDAfCOAKJpvHsdeCEAAAhCAAASGEkAU0TEgAAEIQAACEIBACAFRRDeAAAQgAAEIQAACiCL6AAQgAAEIQAACEPgpASJF9AQIQAACEIAABCCAKKIPQAACEIAABCAAASJF9AEIQAACEIAABCAwIMDyGZ0BAhCAAAQgAAEI1LJ8tmDBguuc2X637YEDB8KOHTvC1q1bw549e8KSJUtwPgQgAAEIQAACELiGQHWRomeeeSa8+uqrYfv27Y2hx48fD1euXAlbtmwJhw8fbn6nn7kgAAEIQAACEIBAm0B1omjDhg1h//794bbbbmvs3LZtWxMhWrFiRTh79mzYtWtXOHHiBL0AAhCAAAQgAAEI1BspOnPmTHjqqafCwYMHB0Zqae38+fNh2bJl4cKFC2Fqaiq0l9aG9YejR482dez6uZ/7ufA///M/dB0IQAACEIDAgIDmk82bN0OkIgJVRYoUFbrnnnvCmjVreomirn95QW5FPR5TIAABCEAAAtMQqEYUKY9o+fLl10WBtJy2d+/ewfLZoUOHrokkeXoGoshDiTIQmH8EFH3WpUg0FwQgUD6BakSRdpj9yq/8Sti4ceM1XmknV+vnhQsXXldmNjciimYjxN/nmoAm49dee6352F/8xV8Mt9xyC7sqR3CC5RdqzHjooYcGOYgj3CI8//zzYe3atU2VkydPXhOhHuU+lIUABPIhUI0oaucOtfFevHgx7N69OyhCpARs25U2igsQRaPQomxKAtpNuWnTpqEfoQ0FtqkgZRtquLcd0yFbnnjiiagdqYiiGnoCNkDgWgLViKKUjkUUpaTLvb0ElDMncT/bdezYsZGjobPds7a/6+gOLa3rOn36dFi1atXIJsaKIn2uPn/9+vXshB2ZOhUgkJYAosjBF1HkgESRpAR0lMS+ffuaz9Bkqjy597///WHRokXNuVyaZHVAqV224zJpowq/uaLIP//zP98wjLliRVH7sNnZdsLGtIs6EIBAPAFEkYMdosgBiSLJCCj/ZeXKlYP7v/HGG0Pzh9rCyZaELl++HPSfrmHJwBIGb7/99tC/S2z927/9W/O3G2+8Mdx+++3XCQi7/w033NC0Sf//jW98oyk/W/RltrbNlMRsf5Og6YoaT7tl00z3F5d//dd/DW+99VaTs3XzzTcP+Jutw0SRfPXDH/5wKC+zV9u42+JVPw+zI1mH4sYQgMC0BBBFjs6BKHJAokgyAtogcP/99zf3n2lpzHZgWkMUhWjXffnll5tdmO2rvSRnUYt2Hl7XqG5CcVsYKDr1mc98pola6ZotWjVTpKW9vKXDVhUds6tdr730Fdvurk0z5W2pDbbs1W6HROg3v/nN65Y328zbeUxdrrF5Tck6HTeGwDwlgChyOB5R5IBEkWQELAdFH3Du3LkZd0q1l2YkSn70ox8NokzdiVciYunSpU27d+7c2SzJKZpx7733DoSNRNhNN93UiCsTO+2Jvi0MJBasjEcUtUWcfb5BbEe9un9ri4tLly41UZY+7W6LorY92phxxx13hC984QvXiB1rT7vsdM5v5w21BWq3PHlgyR4fbgyBkQggihy4EEUOSBRJRqArdGY6E2dY2elyWIYlG7ejJO0ojETH4sWLGxu1w81Oje8KAwmvdevWhX//93+fdflM92oLvnZ+Tfclz8P+1m5Hn3a3RZFFzrpCzNoznYCSLRbR0rJcO2LWFrJ2qr51Fjs5n3OOkj0+3BgCIxFAFDlwIYockCiSjEBfUTTdElo7GmMRl+lEioxrR2hMpLRFUVdIeIC022biobsM2I6Qtf/WXlbr0+620DHW3SU7+337WI/u8ln7RdNtwdldniPR2tMzKAOByRBAFDm4I4ockCiSjEBfUdRO1LZlmnbkpy1m2p8lAdC+Tp06dV2+0Gw7sLqREbuftWNY20xQ6PNtR52Vb4uNdgRmXO22SFE7CjWdEJvJ9pn+hihK9qhwYwj0JoAociBEFDkgUSQZgfYkOlNOUVvoqDEW/dHPdg/LcdHLk1evXt20ub1M1l22ms6oYZGiYac6TyeK2rvjustyFsHS/b773e82SeYmUuxv3TN+xtXu7k6/tv36zCNHjgx2uyGKknV5bgyBiRFAFDnQI4ockCiSjEB72WqmhNz2JN2OdKhh3WWq9rlGw8ST6li+S9ewdv7LbJEi1bWt7+37tLegt5fx9Jm2ZV0/KzfJxJuOIrDE8G7SeDeaNswZnnYbJ/FrH5SpqJUS0HXsgF2IomRdnhtDYGIEEEUO9IgiBySKJCPQjuroQ4adU6SdZPfdd99geasbtWlHQCQobIt/Nw+onZvTFkvTGecRRbOBaS+JqT12SKWiUe3oV3s5rXu8wDja3f4su78E3XRJ0Iii2TzL3yFQHgFEkcNniCIHJIokJdCe9LWMo6ReO3NIgqe9Zb4bJbKGDVti6r7ior2LSwJFOT12OKIdaKj72cGM4xBF7aMBrK3thOZhrzfpCrZxtLvdDjH8nd/5neY4Arve9773XXMcwjhEkfi/973vbT6CHWhJHyFuDgEXAUSRAxOiyAGJIkkJdCNB032YBNOTTz459MTrYefkdMVF97yfYZ/TXroahyjSZ7RFn/6/HenqHqY4bJfbuNo928GN7c+OFUXD/BD7suqknY6bQ2AeEkAUOZyOKHJAokhyApr4v/KVr4RNmzZd91kSQw8++GBYs2bNtO3obnWfbiLW5zz99NODJbb2DSUKFKWyqMZ0Cdujwmgvoalue4mwm6w93Qtcx9HudiK3eOr6yU9+Ep599tlBjpHldc1k+0x/UzvF3pYJuyJwVHaUhwAExkcAUeRgiShyQAohnPrkT986Pu7rri+eGPcti79f+51l9i6uFEa1k6RLWt6JaXc78tPd5dcWZuOK6pgPee9Zip7LPSEQRwBR5OCGKHJAQhT5IFEqWwLtXX5dUdSO/PBKjmxdSMMg0JsAosiBEFHkgIQo8kGiVLYEurv8tFSoM5Ree+21wdJZ96yibI2hYRCAQBQBRJEDG6LIAQlR5INEqawJaAnt0UcfvebFttZgJZh/6lOfGuzGy9oQGgcBCEQRQBQ5sCGKHJAQRT5IlCqCQDtnSw0uKZ+qCMA0EgKZEqhGFLW/4XW37FqugM4e2bNnz9DtyjP5B1Hk670kWvs4UQoCEIAABPIkUIUo0uF1//iP/zg4aE7f8uw4fp07cuXKlWYbsc4H0dV+m7XHLYgiDyV2n/koUQoCEIAABHIlUIUo0tki7ZN327B1Gq4iRDr9V+JJZU+cGG2LN6LI132JFPk4UQoCEIAABPIkUIUo0usL7H1O2h2yd+/ewSsQ9De9WFI5AXbWiL3h2+sSRJGPFKLIx4lSEIAABCCQJ4FqRJEJH22r/fM///NBNChGFB09evSaN4TrHqMKqTzdnbZVH3npdJIPeOHO1Unuy00hAAEI9CEwNTUVNm/e3OcW1M2MQDWiyERLNxqkdypZ5EjLZ4cOHQoHDx4cyQ1Einy4iBT5OFEKAhCAAATyJFCFKFIC9Yc+9KHmzd16h5Le8bR9+/aGeDu5Wj8vXLgwbNy4cSRvIIp8uBBFPk6UggAEIACBPAlUIYq022z37t1NFEjvJbr33nsHu8+6fzOxNIo7EEU+WogiHydKQQACEIBAngSqEEWp0SKKfIQRRT5OlIIABCAAgTwJIIocfkEUOSBxorUPEqUgAAEIQCBbAogih2sQRQ5IiCIfJEpBAAIQgEC2BBBFDtcgihyQEEU+SJSCAAQgAIFsCSCKHK5BFDkgIYp8kCgFAQhAAALZEkAUOVyDKHJAQhT5IGVaKlWSvMy964ujvVYnU0Q0CwIQmAcEEEUOJyOKHJAQRT5ImZZCFGXqGJoFAQjMKQFEkQM3osgBCVHkg5RpKURRpo6hWRCAwJwSQBQ5cCOKHJAQRT5ImZZCFGXqGJoFAQjMKQFEkQM3osgBCVHkg5RpqdpFUe32ZdqtaBYEiiOAKHK4DFHkgIQo8kHKtFTtoqF2+zLtVjQLAsURQBQ5XIYockBCFPkgZVqqdtFQu32ZdiuaBYHiCCCKHC5DFDkgIYp8kDItVbtoqN2+TLsVzYJAcQQQRQ6XIYockBBFPkiZlqpdNNRuX6bdimZBoDgCiCKHyxBFDkiIIh+kTEvVLhpqty/TbkWzIFAcAUSRw2WIIgckRJEPUqalahcNtduXabeiWRAojgCiyOEyRJEDEqLIBynTUrWLhtrty7Rb0SwIFEcAUeRwGaLIAQlR5IOUaanaRUPt9mXarWgWBIojgChyuAxR5ICEKPJByrRU7aKhdvsy7VY0CwLFEUAUOVyGKHJAQhT5IGVaqnbRULt9mXYrmgWB4ghUIYoWLFhwHfirV68OfnfgwIGwY8eOsHXr1rBnz56wZMmSkRyFKPLhSjXx3PXFE74GUCqaQCrfqUE5+K92+6IdT0UIQOAaAtWIovPnz4dly5Zd597jx4+HK1euhC1btoTDhw83f9fPo1yIIh+tVBNPDpOqj0C5pVL5DlFUbp+g5RCYjwSqF0Xbtm1rIkQrVqwIZ8+eDbt27QonTowWeUAU+R6NVBMrosjHv0+pVL5DFPXxCnUhAIG5JlCNKDJwO3fuDA888MBgiUxLaxZFunDhQpiamgrtpbVhwI8ePdrUsUv3mK3OXDsux8/7yEunkzTrhTtXJ7kvN/0ZgVS+0yfk4L/a7aMvT4aA5pPNmzdP5sP51CQEqhBFRuby5cvh6aefDt/85jfDwYMHm1/HiKIuaSJFvr6XKtpApMjHv0+pVL4jUtTHK/66qfzHs+f3ASXrIFCVKJJLnn/++bB27dpBZGfDhg1h7969g+WzQ4cODQST14WIIh8pBmYfpxxLpfIdomhuvJ3Kf4iiufEfn5IPgepEkXaa6dq+fXvzbzu5Wj8vXLgwbNy4cSQPIIp8uBiYfZxyLJXKd4iiufF2Kv8hiubGf3xKPgSqEEVKnt63b19D9Yknnrhmd9nFixfD7t27gyJE+/fvH4ilUVyAKPLRqnlgTmUbosHXt/qWwn9xBHMRRan8l4t9cd6hVgoCVYiiFGDa90QU+QjXPHClsg1R5OtbfUvhvziCuYiGVP7Lxb4471ArBQFEkYMqosgBqfITrVMNyogiX9/qWwr/xRHMRTSk8l8u9sV5h1opCCCKHFQRRQ5IiCIfpCGlchiYU006iL7objFSxVT+y6FvCkTt9o3kbAonJYAocuBFFDkgVT5wpRqUEQ2+vtW3FP6LI4goiuNGrXIJIIocvkMUOSAhinyQiBRFc+pTEVEURw9RFMeNWuUSQBQ5fIcockBCFPkgIYqiOfWpiCiKo4coiuNGrXIJIIocvkMUOSAhinyQEEXRnPpURBTF0UMUxXGjVrkEEEUO341LFKUamBm4HE7sWSSV79SsHPyHffEdpGb/5WCbPJOqf+ZiX3zvo+a4CUxEFOlAxSNHjoQdO3aE9evXN2+t10nUdgr1uI3sez9EkY9gzQNXKtsQRb6+1bcU/osjmItoSOW/XOyL8w61UhCYiCiSADp16lRz8rTeTaY30Of8JnpEka/r1TxwpbINUeTrW31L4b84grmIhlT+y8W+OO9QKwWBiYgiCaCTJ0+GNWvWDMQQoijevbk82DUPXKlsQxTF9/tRauK/UWj9rCxjSxw3apVLYCKiaNu2beHWW28N9957b1i6dGk4d+5cs5SmZbQcLyJFPq+kmnhyGJhT2YYo8vWtvqXwXxzBHJ49tTyV/3KxL8471EpBYCKi6OzZs2HlypXX2GORoxRG9r0noshHsOaBK5VtiCJf3+pbCv/FEcxFNKTyXy72xXmHWikITEQUyRAlW7/yyiuNTYoaLVu2LIV9Y7knosiHseaBK5VtiCJf3+pbCv/FEcxFNKTyXy72xXmHWikITEQUaflsz549jT1Llixp/lX06Ktf/WqzpGa/S2FwzD0RRT5qNQ9cqWxDFPn6Vt9S+C+OYC6iIZX/crEvzjvUSkFgIqJISdV2KY9I2/IllHT90i/9Uti7d28KW6PviSjyoat54EplG6LI17f6lsJ/cQRzEQ2p/JeLfXHeoVYKAhMTRUqu1mUJ1rb7LMddaIgiX9ereeBKZRuiyNe3+pbCf3EEcxENqfyXi31x3qFWCgITE0VvvPFGs0ymc4oULUIUxbs3lwe75oErlW2Iovh+P0pN/DcKrZ+VZWyJ40atcglMRBQdP348bNq0aUBt586dYd++fWHr1q3N7w4ePJgVUSJFPnekmnhyGJhT2YYo8vWtvqXwXxzBHJ49tTyV/3KxL8471EpBYCKiSIYosfq///u/wwc+8IFmF9qNN94Y/vmf/zncfffdYcWKFSlsjb4nosiHruaBK5VtiCJf3+pbCv/FEcxFNKTyXy72xXmHWikITEQUXb58OXzjG98I3/3ud8OPf/zjxq53v/vdzWs/Yi/dUzvXnnnmmea1Ie1LrxVR7pIiUdr1NuruNkSRzys1D1ypbEMU+fpW31L4L45gLqIhlf9ysS/OO9RKQWAioshEStsgCZY+y2a65x133BHWrl17jSjSUt2VK1cawXX48OHmI0cVX4giX9ereeBKZRuiyNe3+pbCf3EEcxENqfyXi31x3qFWCgITEUVKqj527FjYuHFjk2B96dKl8LnPfS5aFJ05cya8+eabzbLb1NTUNaJIW/0luPQ3Ldnt2rVr5NeJIIp8Xa/mgSuVbYgiX9/qWwr/xRHMRTSk8l8u9sV5h1opCExMFLVfCCtRtHjx4uuWvTwGa9nMBNWFCxeuE0USXefPn29OzB7292GfcfTo0aaOXeM6JuAjL532mDRymRfuXD1ynRQVarYvlW3yQw7+w774J6Jm/+VgmzyTqn/2tU9fwjdv3hzfeaiZHYGJiCItY33wgx8Ma9asaZa07r///iaaE7N8pvp33XVXuO2224aKnhhR1PUSkSJfv63521wq24gU+fpW31L4L45gLpGUVP7Lxb4471ArBYGJiCJFd3QtWrQoWNL1r//6r4+cAK17tE/HbgNS9En31zlIOiHbls8OHTo0svhCFPm6Xs0DVyrbEEW+vtW3FP6LI5iLaEjlv1zsi/MOtVIQmIgo0stguzvAJI4kYvpcw5bH2snV+nnhwoVNLtMoF6LIR6vmgSuVbYgiX9/qWwr/xRHMRTSk8l8u9sV5h1opCExEFCm6YzlFZtQ48naGiSIJsN27dwdFiPbv3x+2b98+MkdEkQ9ZzQNXKtsQRb6+1bcU/osjmItoSOW/XOyL8w61UhCYU1GkSI3OJbIzg2699dbGJi116UTr7vlCKQyOuSeiyEet5oErlW2IIl/f6lsK/8URzEU0pPJfLvbFeYdaKQjMqShSfo8OV+xe69evD3/6p38aVq1alcLG3vdEFPkQ1jxwpbINUeTrW31L4b84grmIhlT+y8W+OO9QKwWBORVFZoAOWpQQ0o6xEi5Ekc9LNQ9cqWxDFPn6Vt9S+C+OYC6iIZX/crEvzjvUSkFgIqJIhiix2nahmWE6SyjHC1Hk80rNA1cq2xBFvr7VtxT+iyOYi2hI5b9c7IvzDrVSEJiIKNISmpbSuhc5RXEuzuXBrnngSmUboiiuz49aC/+NSuyn5Rlb4rhRq1wCExFF2mm2c+fO8NGPfnRA7sYbbySnKLIfMXBFghuhGpPqCLA6RXPon/gvzn85+E4tT+W/XOyL8w61UhCYiChSlOjBBx9sTrQu4WL5zOelmgeuVLbl8m0c+3x9fFipHCbWVP7LwTZEUXzfpOboBCYiirR8pu35EkZ2ESka3XlWg4Ernp23ZqpJB1Hk9UC/cvgvjh9jSxw3apVLYCKiaLpXc5BTFNeRGLjiuI1Si0l1FFrXls2hf+K/OP/l4DsiRXG+o1YcgYmIIp08Pexi91mcExm44riNUotJdRRaiKJ4WnE1U/VPxpY4f1CrXAITEUWl4SKnyOexmgfmVLaxfObrW31L4b84goiiOG7UKpfARESR3kd25MiR5nUfOsTxxIkTQQc6xryXbC7QI4p8lFNNPDkMzKlsQxT5+lbfUvgvjmAOzx7LZ3G+o1YcgYmIIgmgU6dOhS1btjTnFSmXaBwvhI1DMHstRNHsjGofuJhUfX1gWKkcJlb8F+e/HHxX+9gS5xlqpSIwEVEkAXTy5MlmS76JIURRvIsZuOLZeWsyqXpJXV8uh/6J/+L8l4PvEEVxvqNWHIGJiKJt27aFW2+9Ndx7771h6dKl4dy5c81SmpbRcryIFPm8kmriyWFgTmUby2e+vtW3FP6LI5jDs4coivMdteIITEQUnT17NqxcufKaFlvkKM6MtLUQRT6+qSaeHAbmVLYhinx9q28p/BdHMIdnD1EU5ztqxRGYiChSU5Vs/corrzStVtQo1+34ah+iyNe5Uk08OQzMqWxDFPn6Vt9S+C+OYA7PHqIoznfUiiMwEVGkSNGhQ4fCI488Et55553w+OOPh9/93d8NK1asiLMicS1EkQ9wqoknh4E5lW2IIl/f6lsK/8URzOHZQxTF+Y5acQQmIoq67z57/vnnw6OPPkpOUZwPeZN1JLdRqjGpjkLr2rI5TKz4L85/OfgOURTnO2rFEZiYKNL5RJ/61KeaVj/99NNB70OLTbTWe9RUX/9t3bq1+a8dddIRAErk1u/37NkTlixZMhItIkU+XKkmnhwG5lS2ESny9a2+pfBfHMEcnj1EUZzvqBVHYCKiaFiitQSRhFLf6/jx42HTpk3N2Ue69P9XrlxpzkSSeNKln0e5EEU+WqkmnhwG5lS2IYp8fatvKfwXRzCHZw9RFOc7asURmIgoUlP1/rPXXnutafU4E60lfH784x8PTsfW9n+LHEmM7dq1a+SIFKLI17lSTTw5DMypbEMU+fpW31L4L45gDs8eoijOd9SKIzARUXTmzJnw1ltvNYc3juvS4Y+6uktk+v358+eb3W0SYlNTU4Mo0nSfffTo0aaOXeM6WPIjL50el7nX3OeFO1cnue+oN63ZvlS2iXEO/sO+UXv7z8rX7L8cbBPpVP2zr32aTzZv3hzfeaiZHYGJiCITMLbENU4qigQtXrx4ECmKEUXd9hAp8nko1bfxHL6tprKNSJGvb/Uthf/iCObw7BEpivMdteIITEQUKSFaO9CUR3TTTTc1Lb/xxhvDqlWr4qxo1dJOtrVr1w6iQfqcvXv3NonXdhTAwYMHR/ocRJEPV6qJJ4eBOZVtiCJf3+pbCv/FEczh2UMUxfmOWnEEJiKKLFLUbfI4IkfdnKJ2crV+XrhwYdi4ceNItBBFPlypJp4cBuZUtiGKfH2rbyn8F0cwh2cPURTnO2rFEZiIKFJuz7Ar9lRriZ3777+/ueX+/fubd6rZtnudnL179+7msEj9bfv27SOTQhT5kKWaeHIYmFPZhijy9a2+pfBfHMEcnj1EUZzvqBVHYCKiKK6pk6uFKPKxTzXx5DAwp7INUeTrW31L4b84gjk8e4iiON9RK47ARESRojdHjhxpDlTU2UTKLdIBizFRnDizR6uFKPLxSjXx5DAwp7INUeTrW31L4b84gjk8e4iiON9RK47ARESRBNCpU6eaQxSVCK1conFte4/DMHMtRJGPaqqJJ4eBOZVtiCJf3+pbCv/FEczh2UMUxfmOWnEEJiKKJIBOnjzZnFNkYghRFOfAXCbV2gcuJtWy+yf+i/MfoiiOG7XKJTARUaRTpnWKtRKily5dGs6dO9cspcW++yw1fiJFPsKpJp4cBuZUtuUiarHP18eHlaq5f+ZgW+1fuOJ7HjVTEJiIKBr27jOLHKUwsu89EUU+gqkm1hwG5lS2IYp8fatvKfwXRzCHZw9RFOc7asURmIgoUlOVbP3KK680rR7nu8/iMMxcC1Hko5pq4slhYE5lG6LI17f6lsJ/cQRzePYQRXG+o1YcgTkXRYoS/fCHP8xeCLVxIop8nSvVxJPDwJzKNkSRr2/1LYX/4gjm8OwhiuJ8R604AnMqiuwVHNbU06dPj+XVHnGm+2shinysUk08OQzMqWxDFPn6Vt9S+C+OYA7PHqIoznfUiiMwp6JI2+91LtG6deuCTqH+z//8zzDqe8jizOxXC1Hk45dq4slhYE5lG6LI17f6lsJ/cQRzePYQRXG+o1YcgTkVRe2t+N0Xt8Y1f25qIYp8nFNNPDkMzKlsQxT5+lbfUvgvjmAOzx6iKM531IojMOeiSO8fu+OOO8K3vvWtZhu+dp3ZpXOLcrwQRT6vpJp4chiYU9mGKPL1rb6l8F8cwRyePURRnO+oFUdgzkXRTM3UydY5Xogin1dSTTw5DMypbEMU+fpW31L4L45gDs8eoijOd9SKIzCnoiiuiZOvhSjy+SDVxJPDwJzKNkSRr2/1LYX/4gjm8OwhiuJ8R604AogiBzdEkQNSCCHVxJPDwJzKNkSRr2/1LYX/4gjm8OwhiuJ8R604AogiBzdEkQMSosgHaUipHCYeREO0+0LN/svBNkRRfN+k5ugEEEUOZogiByREkQ8SoiiaU5+KiL44eoiiOG7UKpcAosjhO0SRAxKiyAcJURTNqU9FRFEcPURRHDdqlUsAUeTwHaLIAQlR5IOEKIrm1KcioiiOHqIojhu1yiWAKHL4DlHkgIS00tWTAAAgAElEQVQo8kFCFEVz6lMRURRHD1EUx41a5RKoQhTpJbOHDh1q/tu6dWt4+OGHw7JlywZeOXDgQHNQpP62Z8+esGTJkpE8hijy4Uo18eQwMKeyTWSxz9e/+pTCf3H0cuibankq/+ViX5x3qJWCQBWiaNeuXY3oWbRoUfNOtWeeeSacOHGi4XX8+PFw5cqVsGXLluZvuvTzKBeiyEer5oErlW2IIl/f6lsK/8URzEU0pPJfLvbFeYdaKQhUIYraYLrvVNu2bVsTIVqxYkVQREkCygSTFyiiyEeq5oErlW2IIl/f6lsK/8URzEU0pPJfLvbFeafeWnpP6vnz569Z8Zkra6sTRVoqe/e73z2IBrXhXrhwIUxNTYXZXidy9OjRxiF26R6z1fE47CMvnfYUG7nMC3euHrlOigo125fKNvkhB/9hX/wTUbP/crBNnknVP/vap/lk8+bN8Z1nmpqzicBhYu7MmTPhqaeeatJI1q9fHx588MGQ4/tEN2zYEPbu3dsEKqa7ZhJFqQVTVaLIIkFPPvnkIG8oRhR1HUWkyPfMz/Yg++5yfakcvs2lso1IUWyvGK0e/huNl5XO4dlTW1L5Lxf7ut6Zzd5uu1999dUmheSv/uqvmuiKAgCf+cxnshVGs/VGRNFshBx/lyBauXJlePnll69RoG1VagnZBw8edNzxZ0UQRT5csz3IvrsgimI59amXyneIvj5e8ddN5b9cREPt9vUVRUoLufPOO5sIkV3KrX322WeD5jvl037oQx8Kq1atav6sqNL3v//9sHHjxnDx4sWwe/fuJsK0f//+sH379sE9JE6OHTsWNm3aFE6fPh2+/e1vN59jUR79/dKlS00+r4SZPlP1Z7unLY1ZIEP17NKqjO6rNBe1/wc/+MEgsqTft69xrOB02VcRKZpOEMnYdnK1fl64cGHTEUa5EEU+WjUPXKlsQzT4+lbfUvgvjiCiKI5b31qz9deuX4ZFVtrpIhIsR44cacSFLuXa2k5szYvr1q1rIkztHFyV03137tw5qKe59qWXXmrSU0wE3X333Y1IkrB5z3ve0wiv2e5pokhBC63s6LrvvvsG+b76XBNoyhN+9NFHr/lbynyjKkRRVz0KsCnImRSrt+MiinykZnuQfXe5vlQOA3Mq2xBFsb1itHr4bzReVjqHZ09tSeW/XOzremc2ez2iSKJl+fLlg7lQAkTC6J133mkiQ7Zi0p0/T548OchFGia2dB9FcSSCJIaee+65RiS1d4F77zmTKDLh080FJqco7lkeay1EkQ/nbA+y7y6IolhOfeql8h2ir49X/HVT+S8X0VC7fX1FkSI899xzzzWJ1RItiupYdEjH09x0003NR+lfS8JuL4F12zFMgEj8PPDAA43A0lKZ/l+fYf9ahMmW1Wa6p+oo+qSrnXw9Uy4wosg/LiQriSjyoa154EplG6LB17f6lsJ/cQQRRXHc+taarb92/WJLTN1Eay1B3XbbbU1zbNVEPz/yyCNNHpAu7dhWmXY+krV/mABRPtKbb74ZXn/99SZC1BZbdg/vPS3qNJNwGhYp6uYO9+Xdrl/F8tk4gQy7F6LIR3i2B9l3l+tL5TAwp7INURTbK0arh/9G42Wlc3j21JZU/svFvq53ZrN3WLtNGClCpLP5Pv3pTw8Sq+3+iijdeuut1yRTSyw9/vjjYd++fU2x2ZbPLl++HBYvXtwkXit/aNiub+891VYJI10SVBJZ+nemSJGdRahyo5456HkKEEUOSogiB6TKB67ZBikfoeGlchiYsS/egzX7Lwfb5qMoiu+NZdVsL91JSC1dunQsZwL2oYAoctBDFDkgIYp8kIaUymHiQRRFu6/qd9fl0DcRRfF9M/ea3eiWvX1iku1GFDnoI4ockBBFPkiIomhOfSoi+uLo5SKKPvH/PR9nwCy1vvR/1yS5LzctlwCiyOE7RJEDEqLIBwlRFM2pT0VEURw9RFEcN2qVSwBR5PAdosgBCVHkg4QoiubUp2Ltoqj2SErt9vXp29QdLwFEkYMnosgBCVHkg4QoiubUpyKiKI5eLstLiKI4/1FrdAKIIgczRJEDEqLIBylTUZRq0pG5OUysiKK47pmD79TyVP0zF/vivEOtFAQQRQ6q4xJFtT/YqSaeHPIaUtmm7peDfan6Zi6iCPscA92QIrmIhlT+y8W+OO9QKwUBRJGDKqLIAYlIkQ8SkaJoTn0qpppUaxd9uYiGVP7Lxb4+fZu64yWAKHLwRBQ5ICGKfJAQRdGc+lRMNakiivp4xV83lf8QRX4fzJeSiCKHpxFFDkiIIh8kRFE0pz4VU02qiKI+XvHXTeU/RJHfB/OlJKLI4WlEkQMSosgHCVEUzalPxVSTKqKoj1f8dVP5D1Hk98F8KYkocngaUeSAhCjyQUIURXPqUzHVpIoo6uMVf91U/kMU+X0wX0oiihyeRhQ5IFUuilINyrVPqtjne3b6lkrVP3MRDbXb19f/1B8fAUSRgyWiyAGp8rNEUg3KiAZf3+pbCv/FEUQUxXGjVrkEEEUO3yGKHJAQRT5IQ0rlMPEgGqLdl8XhlKn8l0PflGdqty++94235oULF8LU1FS4evXqeG88xrstWLAgnD9/PixbtmyMd/3ZraoRRc8880zYsGHDUFgHDhwIO3bsCFu3bg179uwJS5YsGQkmosiHq+aBK5VtRIp8fatvKfwXRxBRFMetb63Z+mvXL12hECtuYuv1tdfqaw7fu3dvWLFixbS3nEkUjUMwVSGKdu3aFe69996wfPny60TR8ePHw5UrV8KWLVvC4cOHG9D6eZQLUeSjNduD7LvL9aVyGJhT2YYoiu0Vo9XDf6PxstI5PHvzMVI0W3+tVRR5eimiyEPpf8sMg7Vt27YmQiTlefbs2SABdeLEiRHuGgKiyIdrtgfZdxdEUSynPvVS+Q7R18cr/rqp/Ico8vtgnCVn8+eookhz47Fjx8LRo0ebZrajMRcvXgy7d+8OP/jBD8LmzZvDpk2bBstn9rdDhw6F/fv3h+3btw/MtHuq/OnTp8O3v/3tcOeddw6iPPr7pUuXwqJFi8Krr74atJqj+rPd05bGbL5WPbu0rKf7ag5/9tlnmzabLfp9+4pdAqwiUmQghomi9u+8oUF1HDmmfd9YwG0nvfj/PjzO52Zwrw//nxeT3HfUm9ZsXyrbxDgH/2HfqL39Z+Vr9l8Otol0qv7Z1z7l30hIjPtKIYpM1Dz//PPh0UcfHQQHlF7yG7/xG2HVqlVBKyttUaTVlXXr1jX5O+0Ag+zV3Lpz585GlOiSiHnppZealRgTQXfffXcjkiRs3vOe9zSfMds9TRRpKe3JJ59s7n3fffcN2qvPnc4Wls86PXFcoqjbwYkU+R752R5k312uL5XDt9VUtsla7IvtGf56+M/Pql0yh76p9qTyXy72db0zm70xkSITG93ggOZN+9I/7G/ttp08eTKsWbOm+dWw+VZCRlEciSCJoeeee64RSVqhUV6vokbdiM5095xJFM1kS98k7OojRe3ELSlZhQEPHjw40giBKPLhmu1B9t0FURTLqU+9VL5D9PXxir9uKv/lIhpqt28coujll18eLF1prlu5cuVA7My0YjKbKLIlsG4bh4kiiZ8HHnggHDlypFkq0/8rkmT/mpjy3FN1ZIeu9nLfbLYgilqeGuakdnK1fl64cGHYuHGjf7QJ5BR5YdU8cKWyDdHg7V39yuG/OH6IojhufWvN1l+7ftHcpiiPLWVJUGjJyzYVzSQkVPZjH/vY0OUzLa3ddtttYf369deZNGy+PXPmTHjzzTfD66+/3ny2luNuuummpq7dw3tPizrNJMaGRbba4jDGD1VEirrhOIEwtThTUpcXGJEiH6nZHmTfXYgUxXLqUy+V7xB9fbzir5vKf4givw/GWXI2fw7zi4TR/fff3zRDSdXtL/8ziSLNkcrZ0TUs0frxxx8P+/bta/4+2/LZ5cuXw+LFi5vEa+UPWbK0coPsKBx9nueedsyOCSqJLAmrmWxRvtTatWubcqNuqDL/VSGKxtkZh90LUeQjPNuD7LsLoiiWU596qXyHKOrjFX/dVP5DFPl9QMnxEmjvXpOQWrp06ZwcKokocvgRUeSAVHkyZKpJB9Hg61t9S+G/OIKIojhu1OpPwHbJKWKkY3XsaJ3+d575DogiB2FEkQMSosgHaUipHCYeREO0+6rePZhD35RnUvXPXOyL733UHDcBRJGDKKLIAanygSvVoEykyNe3+pbCf3EEcxENqfyXi31x3qFWCgKIIgdVRJEDEqLIB4lIUTSnPhVTTaq1i9pcREMq/+ViX5++Td3xEkAUOXgiihyQEEU+SIiiaE59KqaaVBFFfbzir5vKf4givw/mS0lEkcPTiCIHJESRDxKiKJpTn4qpJlVEUR+v+Oum8h+iyO+D+VISUeTwNKLIAQlR5IOEKIrm1KdiqkkVUdTHK/66qfyHKPL7YL6URBQ5PI0ockBCFPkgIYqiOfWpmGpSRRT18Yq/bir/IYr8PpgvJRFFDk8jihyQEEU+SIiiaE59KqaaVBFFfbzir5vKf4givw/mS0lEkcPTiCIHJESRDxKiKJpTn4qpJlVEUR+v+Oum8h+iyO+D+VISUeTwNKLIAQlR5IOEKIrm1KdiqkkVUdTHK/66qfyHKPL7YL6URBQ5PI0ockBCFPkgIYqiOfWpmGpSRRT18Yq/bir/IYr8PpgvJRFFDk8jihyQEEU+SIiiaE59KqaaVBFFfbzir5vKf4givw/mS0lEkcPTiCIHJESRDxKiKJpTn4qpJlVEUR+v+Oum8h+iyO+D+VISUeTwNKLIAQlR5IOEKIrm1KdiqkkVUdTHK/66qfyHKPL7YL6URBQ5PI0ockBCFPkgIYqiOfWpmGpSRRT18Yq/bir/IYr8PpgvJRFFDk8jihyQEEU+SIiiaE59KqaaVBFFfbzir5vKf4givw/mS0lEkcPTiCIHJESRDxKiKJpTn4qpJlVEUR+v+Oum8h+iyO+D+VISUeTwNKLIAQlR5IOEKIrm1KdiqkkVUdTHK/66qfyHKPL7YL6UrF4UHThwIOzYsSNs3bo17NmzJyxZsmRk3yKKfMhqHrhS2Vb7pIp9vmenb6lU/TMX0VC7fX39T/3xEahaFB0/fjxcuXIlbNmyJRw+fLihpp9HvRBFPmI1D1ypbEM0+PpW31L4L44goiiOG7XKJVC1KNq2bVsTIVqxYkU4e/Zs2LVrVzhx4sTI3kIU+ZClmnhyGJhT2YYo8vWtvqXwXxzBHJ49tTyV/3KxL8471EpBoGpRtGDBgnD+/PmwbNmycOHChTA1NRWuXr06K8ejR4829ezSfTz1Zr0xBSAAAQhAoBoCv/ALvxAeeOCBauzBkBAQRY5eMK5IkeOjJlIE+yaCfWwfWrP/arZNHQD7xvYYTORGtftvIlAn/KFVi6INGzaEvXv3DpbPDh06FA4ePDgy8to7PvaN3CWyqlCz/2q2DVGU1WMU1Zja+2cUlMIrVS2K2snV+nnhwoVh48aNI7us9o6PfSN3iawq1Oy/mm1DFGX1GEU1pvb+GQWl8EpVi6KLFy+G3bt3B0WI9u/fH7Zv3x7lrr/+678Of/zHfxxVt4RK2FeCl6ZvY83+q9k2eRT7ePbKJlBf66sWRfW5C4sgAAEIQAACEEhFAFGUiiz3hQAEIAABCECgKAKIoqLcRWMhAAEIQAACEEhFAFGUiiz3hQAEIAABCECgKAKIoqLcRWMhAAEIQAACEEhFAFGUiiz3hQAEIAABCECgKAKIoqLcRWMhAAEIQAACEEhFAFGUiiz3hQAEIAABCECgKAKIoqLcRWMhAAEIQAACEEhFAFGUiiz3hQAEIAABCECgKAKIoqLcRWMhAAEIQAACEEhFAFGUiiz3hQAEIAABCECgKAKIogzc9fbbb4fXX389vP/978+gNeNvwt///d+HT3ziE2Hx4sXjvzl3TEpAfXPPnj3Ni5VvuOGGpJ/FzSEAAQhMmgCiaNIeCCE8+uij4ctf/nL42te+lkFrxt+EP/iDPwgvv/xyYx/CaPx8U95RouiTn/xk8xFf/OIXqxZG3//+95v+WVsf/ad/+qfwa7/2a+HSpUtBNuoLChcEIDCcAKIoo55x/PjxsGrVqiojRgijjDraiE2ZL8JIffSXf/mXgwbFmq4/+7M/C0899dRA2K5cubIm87AFAmMlgCgaK85+N7PBSxGV2pbSvv71rzcRB9lVW8RI38Affvjh8J3vfCf8yZ/8SZXfxOeDMFI087d/+7fD9773vaoiYuqXq1evbiJgNY4thw4dCg899FAztvzd3/1d88WSCwKxBBBFseTGWE9iSCFtfYOrURht27atyZmSYNA31tqW0iSIJBo+/OEPB9n6+c9/Pvz+7//+GHvIZG+lJRdNODUIIwlY9b/f/M3fbKCqX+pShEiXhPtdd90VHnzwwclCH+Ony2b9p9w+PX81CSPZdccdd4TTp0+HL33pS82Xk2PHjoXf+q3fGiNBbjWfCCCKJuztM2fOBIXtNVDZwFybMHrXu94VfvSjHw2+fde0lCb/aSD+yle+0tinCfejH/1oFcJIYkgiQTbp27fZWHKOkUUsbeLUs/aXf/mXYevWreGzn/1sI5JqiRbJFkWJTABqqLOxRcL9scceayIrpUal5cu/+Zu/adpvS57Kn9q0aRPCaMLzWskfjyiaQ+8pZ0gTzec+97nmU/XNRjt7FCHS4NS+NHg999xzzTeg0q9bbrmlSdK1sLYYSDjIbv2+1Es2yBb9961vfauxR5cJI/m05KRWLblo15m+dUsoaJKVeJf4kzBSZEz9tLSrO3HKfxIItktS/lNUs+Ron8S6fKQvWoqm6Dmz/qnlJtn7e7/3e0X6z/qbRS71rwl2/c38q2XQ2pLmS3vWSmwvomgOvWZi4NOf/vRgMFLURN94NKl2H2BNQhY9msNmjv2jNAjr27gNzBKDmnhKnFANjnz2D//wD+HgwYPNZKqcBgkGm3hK38mkiVR9Uz6TrfKf+mINS5+yTfZo16fss6UW/V6/U/RBtuqZLPXSkpKEguyQuJUAqmVJUNEvjY32JWtY5LKWsbPU/ldyuxFFc+y96YRRyZONRI8GIYkcfWtTXo2EgkSeOpiWJh555JEmKqaBTAwUAStV8Gni1DdtRVEsmjBMGM1x10r2cZpgJfgkGhQdU/RLyy8lXuqnZoPar747LAdFNsu/JUb6bAlQok7Cdmpqqnk2NcZoa37J503pOdM4Ihs0vtSwpFvic1RzmxFFc+xdPdT6JqrwtgZdi5aUnGdjk+XHP/7xRvQomVMTjSIMWt9XJ5N4sKUmRVNKD2sP85d8q+iRBuoSLglY+agdKZFI0IQjIat/TcRrgpUYlN9KiTioX8q+trDR8/bOO+/MmoMiW8+fP1+s+Lv99tubXJv2EqfEoCKbEkYlXib2LKXgV3/1V5svVu0lXeWFtXOoSrSTNk+WAKJoDvlrwtGkKcFg31iVu2DCSEswf/RHf1TkoGXCSDjb+Rj6dqrwfTvReg6Rj+2jJCAU7XrjjTcaMavBuGQhKzC2Vdt2yyk6oglFgl2CSEtLEkEStnaGlk1AYwOb8EZd+/RREjunTp26JpdNflQeisSsLX/K37pKiaroOdOytISQvoDIh8oDU1+VTd2E5ITYk91aAlfj5saNG5totASffFlylD0ZLG4cTQBRFI1u9IoapJRPpIdalyXktoXR6HfNp4YJI02s7eUViSJ1tFK/wWmClA2KhF2+fLmZfGxbc+nCyPqgJk8l9luUq3S77Kno7gbUpGoJ5Lb0qf/XF5VSd2HJRuXVaGxRlFYiSPYoyqedkXou9beSE8fbo5zstZ1zErP6WWMo2/DzmQtKbgmiaA69p4jQiy++eM3yikLauuxb+Rw2Z2wfpYFJlwYlE0b6ed26dc03Ow3MJecQaVns7NmzjdDTgKzIiYSSCSNFHzThlLokaMJBPtNkapcJI/mulIhJt1Or/1lStXYDyk8mIsxfw3Z/ju3hSHwjCR/1T9mgZULbkaVIZndHa+KmjOX2inApwmcCThFKRbnkKy2NaXlev5P40/9rbJGdpS4JjgUaNxkrAUTRWHFefzMNWBq49JDbThA92AKvAVsTT6nb7jUASyBY1EuRIA1QJozsPUsavEoetDRQy3e2FV0CVhNtO2KUuBslv/105ytpyVd9t0RRpOdLS4KKIqj/6VmzpUL1XdsMYJHb5JATfICW3GWHIny2G0t2K6eoxC3p7X4oeywnUb+3HawaZ7R8pi9jGkdL9l+CLsEtexJAFPUEOFN1RYbOnTvXTKgauNpLLppQ9Xt9My91WUkTpiJfEkL6dqcJSAOUCSMNXPq5xAlVk6bs0zdU2SQblFOkf5VorJ91KSG5xAiRBKsmHNvBY8K2loMnZU83qbqmgzXb4053qVN9V2eD/cu//EuROzzNTxJFWrLWM6ZLIki21vYaloRTELeOIIAoioDmqSKRoElHu3Y0SEkw2OF3tbyQUctGCtlrYlW+lHa2aNAqeTnCfGsH31mUSNEhhe0VrpdI0u9LSjru9ln5qz3h2N9tQqrhVQn6IqJ8k/Z5Q+qf+kLSjqx4nuecyijhWNvS9dzpmWsn/cunX/7yl5tzieyQ2Jza7m3LdPmWpecneu2n3OQIIIoSsZco0rdx5WlogtWuMv1Og1n7kL9EH5/sthJ4Ctlr0LUIl4TC8uXLm2UW/Szxp45V6jlEgicRa4K2fTicJlT5taQIkcS58rvaibY333xzY187uVjLnppoZZ8tFybrSHNwY/sy0j65WWJQS2ilLudKLEjY6flSYnw36b90wSchq36oaOx0SfIStKX6bw66PR/RkwCiqCfAbvVh56DYuT0K/2pLvnIcSo0Wdd/1JfslhDSR6luqkiIl+kq8NIlqwrHokOV6lf4i1GHLRhIHEkSKNNilPBQtuZR66UuH7bbSM6YopvqlbNWlpc/So5gSuLJNS0saa7QlXTbWsBvSdnkqSmmix/quhJL6a/vA1FL7Ke3OmwCiaIz+sQFYk6nlmdgBhko2NsFQagRF30KVJ6Tlo/aWew1Y+r0GNXWoUr/FKYdIOWB6S7qiYe3Xscg2TbgalEvMIeoKI/VViSD1S30r11KodtiV+i46S+6XPXaquoSCxIP+385esmTkMT72c3Ir+U/jhqKwEnb2BUs5e/bSXglaCb/2KdZz0rgxfIi97V7PVvf1KrZb0Owbw8dxCwhMSwBRFNk57EG1b2h6qLXerQFYiYDtS7koCnVrCa3UQdns0bdTiTsJv1LPdRnmcok6+dTOqxn2OpbIrjLxappIJfIkDGSXbU1XZEW/l3DX0poGgxIFnwDrGZOokw3qozqNusQt6dN1FvlJl30ZsYMZNZ5o3KlhW7qEngRe+310E394aMC8I4Ao6uFyDb5aGjNhVNNEOhOWrt09EGZT1QZkiSJ7LYT5U9EH2wGTTYNHaEg7qbrWHVh2iJ9OOW4LItleymtXZnKpbbO3HWX2DErEKm9RA3mJl+VIaQyVLfaG+xoS/Uv0B20OzbOkVQFdC65evXpVP7R/CaSZCdQujBRB0bdwWxqz917VIIxs272W+zSxDBuQNRnZyydLfRb0jqh2cqomIiWSW8SoVLsU6dIRAlpu0YSqn+Uvi9TawFaqYFBkT3bZcrSiRYsWLRq8Fqh9aGqpPlS7u0cKIIxK9mb5bUcU9fCh8jCUOK3LtttrSckiDEqILOXlmcMwtE9ytrdTt9f1lYMjMVHqMppC9RI89tJQJR3XOCBL2OpqJ1VryUVLLyW/7V59UpdtPdczKJ9qKduSqmVziedkyS6NL9qtql2edgCl/FZDbo181c6tHCaMxIBXd/SYoKgaRQBRFIXtpweJ2fZ6DbrDIkYanEvZZdY+iNGQaKBSsrG+repnrfWb6CtVCJlt8o128iiCYkm6tjNJvtXpuSXvolOUQREGTTyWxKrJVf5UfptFhCO7/8SrSTAoEiRR113aVCRMz2SpCf92DpH6pp28rf6oZ07/Lx+W/GVLNih6qcmnfUyEBK3tpCs1t23iDwYN6E0AURSJUN9SNbl03xWlAc1yjCJvPZFqXWGgRkgo6SA4faszQSTBYEcMTKShPT/Udspp8NUkY/4bZn/Pj5pIdflKy0iaVCSMJBo0gco+eyWEnTpeagTFwNawhNvtJOqXEkDaAdl9fYUdRmlLhCX7b1hum70BQBtSSj3lfyIPPR86VgKIokicGryUl6FdWPaN1HIYdFhcKRGitvldYaBvdJpgFW3QMoRs1lKMCaRIdBOtJh/JrhUrVjQiwd6FpUaZcCh5yUURPZ0XpWRxm2Tawn2i8Ht+uO2W023sAMbahJEJ15kSjbWEpuW03N/5JeGj8UIRr2GRHxNGOuZC46Vst4Trnl2F6hCIJoAoGgGd3nel6JC90FUJyHroNUDroddyWslvFNcEo8iQBiuFtZWIa2e+KEJkdpe6LCFfaWLVIK1v2aXvxJJIVZ+z/qeuLBErvyliqXw3CVj5UGVLFOr2eCo6YtvQ5UNb3pRNJows4XqERzqbonaauBokYWvR2WHRII07YiC7c7+6uULd9trrkNQ/NRmVvMszd1/QPh8BRJGPU5P0qJefKrSriUhLL5p8bCuwbqNvPKWeQyTBp4MLFSWxCFHpp/92XavlBw3SmjxNIJgwki9tK76zS0y8mL5Za4lTItW+YSsSJkEkkS5BpElV5aamporOQ5Fdiu4pOiI/aglXvrNX5uhg0dL81+5AyrFpn9Y8mzCaeOcboQGzCaMRbkVRCCQngChyItagZa9A0DdWS6Ku5YA4DVw648W+qbWTc0u20U4zlojVf5pQLUxvwkjfUiUiSkvutFeuSPjY7kf9rOUV2aolFpVRxKjUCKZ8Y/6R+LNXeSjaZ0tNpb4Nvj30DItamjCq4fTap8UAABBOSURBVJwlhJFzoqHYxAkgipwusMRc7VhStEgTql6qqSTWUrc1y3RFwGSDIg52UrWF7LUUo8iXJtcSX01iES/ZI3FgJ+UOE0bObpBdMeW1Kbqn6KUJIzVS/6+JVkJC/bPEpFw72kLPm2271xKoJSFrt5L6ZqlJufKPxKuJ8WHCSJHoUrelyx49d4ru2Q5Wi+6V9gUkuwefBiUjgChqoW2v6+vXw7b23nLLLeE//uM/mglI31QFsOTt6ZpUFbbX0oNFwBQZkn125ECy3pf4xvLP8uXLm+iXbeFuCyNFUEr/Fi67dIKz+qFEggmj0icde4+gRLmEgRKPJX4kaLWUpi8lsrGkJHKNJ1raVH+0ZU3brWr+0jKg/Fj6wZr6kqW8L/nJ8vg0ThIxSjzocfveBBBF/4vQdpNZjoIlb0oo6ZuOHXwnEWHLFRqQS80hsp6jQVjiR3k2iqzoZw1oigxJQJSaVC377BUP8q29XVyRhhJfISCxo7ZrZ5n6o0V+5DMJdZ3irN+ZMCp1ucz6pQStIkIS6/buQFvGtXe45b77qj066zmTTfoC0vbfsEMLJdZtB2HvEX4CN7CkeI2l6pMaM9VP7agScVi3bl2xEbAJIOUj55AAoqgFu72sYnkn3W3q+n8NcPrWWkqESAOS2myTiKILmmys/bYEU7rAm+65kVCwbb8SShJ8peVJKToisapv3oo4KNpgy5rtRGp7dYlFI+ZwLBnrR9lLXbX0J9sV8VP/lUDSclJpYr37qpU2LAkjCT31US1hy68lJ40rMqQ+Kn9ZtFbRTPmuxDPcxtqxuVn2BBBFHReZMNKgZBNn6Qf7WRRMg61yMzTJyE4JO73sVN/stJtHkaHSLgk8EwDyk2zTv7LLEqlvv/32wQsz9S28pCUX84fEjsSdLj20jz32WDPJqJ8qoqKlCnvnV2k+HNZe2avonsS8+qzO/tL/SwxJQCi5uqQlwne9611Nsrv6pJYD1Q/tdGqJPAle/U4RFMufKs2Pdsq/7NRl50ppidp26So/rGTBV5pPaO/oBOa9KNKgqwnGDijUQDssEVcTrb7R6ZtrKRGidnewJE4JI30Llz0aiGW7TTQ2aI/ejSZToy0UJOj0rdQmStlmy2QakCUoZGfJB0927TUfKrogYavJp9SkXE2g9poHRUxMGCjZ3/qn+U7LhaWJIjsOQk+K+qi93kK/tyX7yTxF4/lU2aHlXY2NGiPVDyVeJWT1/xLt+rfWaPR4KHKXHAjMa1EkcXDq1KkmbK2H1nbqyDE17VCyjqZBStu1ZW/74Dd7fYAGtFKiRRIEuiyPRj/rd/YttcYXu8rGrjCS/fqd7VIqcZeZ7NKypqJ7tktJOTXqo7ahQX1Tg9Ww1+vkMJB62qCIbfd9iBINOn+p1OiQ7LacPYlyffmSTdqMosvGWEWISsoB8/iTMnUSmLeiyKIkSjDWRKJvqooEKXwtcWSHxHXPtCmlG1hOhi0B2mRqb4W3iJHZo8HazmIqYfu9+Up+Mts0IFvCsewyYaTBuqZvqMOEUSn9sttO2WK7HvUsmrhVhMiEkZ5NiXk9l+q/Eu4lLZ1N5xvZrnw+PaMl909F22353c43q2kpt9Rni3bHEZi3osjOQNEbpyUglIuih1u5C1qO0Dcb/V6/07fU0l6R0M6D0s45LU1YgnF3Kc26jhhoIiphgFaoXsm39rbw6YSCtjzb9u24RyTPWmavDtws4XUPM1G0pZf28q31XzsuQn1Wvyv1TKK2/RbZ09K1vTonz17ma5XskWjV+KJxVT7TpWdUv9PyYAlftHzWUqp2AvNWFFnYV99IJXrsG6j+VYRBD3Tp33ZsYtEShNb42zuuNMko2lLSCxhlj/6Tv/RaEg3GbUFQUwTFM/DI3lKXy9Qn9ZzZLs5hy9Ul2zeT/2SXNgioH5e6pCTfaTleXziUOG0vU5ZI104zjS8ab3TEh35nOVSefk0ZCEySwLwWRW1hZBEj/U67evRi1BJ3KXU7U+k759r2aMlT0SwJOS2p6OW83a31Joza+WGTfMD47OsJWFK1ogeaPC0hvsY8vhr9b1+oFFVuR9X1e6UbSPBaWoKWRjXJlBZpr9Fv2OQjMO9FUVcY6VuPlppqOk+jJmGkyJCWHdRxNSBrYFa0QTkmNvBKGOm/GvJOfI9xWaW01KIlXfnLXmrbPmlcSzClLwmW5RF/a7UcbUvSGiu7aQi6k3YH6suKjhjQEnfJSeR+MpSshQCi6H89aQ+3JlMl5tb2zcaEkZbR5PSSL02Y2i0oWxRtsMPi7PTxGiJ8Jfun3XZ7IW9btCrapz6ofD1NnIrS6ouICaNabK/RDi1by3/t4x+676hTxE+J1+w4q7EH1G8ToqjlY4V9NbGWdlqut5vKNk1SNSQ9WsSohjNevP4rrZzEqnL2bJlM0SEdtGmXdl7Z60j0szY5EFXI38v2CqR2NF3CSMtnHMyYv/9o4cwEEEX0kGIJIIzydZ290NUO8lOenpJudeiiXTfffHNzoJ/KKmEcQZSnP+U7O5hRy2KKog8TRnm2nlZBYDQCiKLReFE6MwIanF988cXi33afGdbezelOmtqppIlV0SI78sFOk7ek+FJ30vWGlfENzG+KCkkc2UYHE0Za/rSk6ozNoGkQcBNAFLlRURACEBiFgI58UFKucoX0s0SPlqh1Kd9ES2kkw49CdO7L6nRqe4+g8r7kL4lZW7ZWlK/E1x7NPUk+sRQCiKJSPEU7IVAgAYkhJd5qoLHlMXs5KMcm5OtQiVlF9CRiJXrkQ9sVKKFkL+UlupevD2lZHAFEURw3akEAAk4CFjGq6ZgLp+lFFrMXuSrCZ7twdd6QXg2k4y+UPG/vGCzSQBoNgRkIIIroHhCAQHICCKPkiMfyAYriaTu9zhdqnxWlg1N1ppSWz5QcX+pJ3GOBxE2qJoAoqtq9GAeBfAhIGHGYXz7+GNYSO3NIS2fd87605V6iiByivH1I6/oRQBT140dtCEAAAsUTaJ/RNuyU6uINxAAIOAkgipygKAYBCECgRgJKotYJ8RJGWhbTsQkIoxo9jU0eAogiDyXKQAACEKiQgJbEtJtMidM67f72229vTqXWIY0mjEiQr9DxmDQtAUQRnQMCEIDAPCGgnWU6WVzvLtOld5npaAQJIYmjD3/4w02itXadSRhxQWC+EUAUzTePYy8EIDBvCSgapPfMaeBvv6dMBzI+99xzzdKZLacp0bq2F2PPW8djuJsAosiNioIQgAAEyicgAaRokV7PYZciRufOnWvEkiJGEkQ1vDi6fG9hwVwTQBTNNXE+DwIQgMAcElDkRydPt88W0mGM69atCw8++GDTEiVZ61BG5RHpHCK9goULAvORAKJoPnodmyEAgXlDQO8sU3RIZw9J8OhfJVhLGH3ve99rBBMXBCDwUwKIInoCBCAAgYoJKAq0evXq5jUd2nqvV3VIHOlnCSJNAlwQgACiiD4AAQhAoEoC3bfXK2fo/PnzjRjSz4899liznKYIknKLyB+qshtgVAQBIkUR0KgCAQhAIFcCigzpvCGLCOm1HHYGkb3kVWX0LrPjx48HnUOkslwQgADLZ/QBCEAAAtURkOjR8phe5Kpk6s9+9rPh61//+nW7zlSOKFF17segHgSIFPWAR1UIQAACORP4zne+Ex5++OGgQxt3797dnEWkXWfsLsvZa7RtkgQQRZOkz2dDAAIQmAMCihJpuUy5RnrTvXadcUEAAtcTQBTRKyAAAQjMEwLKIdJyGTlE88ThmDkyAUTRyMioAAEIQAACEIBAjQQQRTV6FZsgAAEIQAACEBiZAKJoZGRUgAAEIAABCECgRgKIohq9ik0QgAAEIAABCIxMAFE0MjIqQAACEIAABCBQIwFEUY1exSYIQAACEIAABEYmgCgaGRkVIAABCEAAAhCokQCiqEavYhMEIAABCEAAAiMTQBSNjIwKEIAABCAAAQjUSABRVKNXsQkCEIAABCAAgZEJIIpGRkYFCEAAAhCAAARqJIAoqtGr2AQBCEAAAhCAwMgEEEUjI6MCBCAAAQhAAAI1EkAU1ehVbIIABCAAAQhAYGQCiKKRkVEBAhCAAAQgAIEaCSCKavQqNkEAAhCAAAQgMDIBRNHIyKgAAQhAAAIQgECNBBBFNXoVmyAAAQhAAAIQGJkAomhkZFSAQH0ELl68GJYuXRpOnz4dVq1aFW3guO4T3QAqQgACEOhBAFHUAx5VIVASgQULFlzT3CeeeCJ8/OMfD0uWLAkeMbNhw4awfv36sGXLlmnNHtd9SuJKWyEAgXoIIIrq8SWWQGBGAhJF+/fvD3fccUf4yU9+Eg4fPtyUP3LkSFi0aNGs9Kz+9u3bZy07U4Fx3adXI6gMAQhAYAgBRBHdAgLzhIDEyMmTJ8OaNWsai8+ePRtWrlwZTpw4EVasWBGmpqYGy2cHDhwIO3bsCDt37gx79+4N9v+G6o033ghvv/12U0f1FUXS0tt73/vea+6jz9i1a1dTTff56le/2ty3fR9FqrggAAEI5EAAUZSDF2gDBOaAQFcU6SMtanPPPfc0YkaiSdfatWvDuXPnwn/913+Ft956K7zvfe8Ly5cvD1u3bg0qK2F14cKFpo5dqnvrrbcO7mM/a5nugx/8YPjCF74QHnrooevuMwem8xEQgAAEXAQQRS5MFIJA+QS8osgEkKJEH/vYxwaJ191lLxNFihQp10iX/a4tri5dutQsz12+fLn5l+Wz8vsSFkCgVgKIolo9i10Q6BCYbvmsG+GxKNALL7wQNm3aFI4dOxY2btx4nZhpCyBbkptJFCkJW0tliCK6JgQgkCsBRFGunqFdEBgzgZkSrRXFaS+f6aO1/KUBQv8quVp5Q8o9Um5QNyo0TBR1l8++9rWvNXW79xmzmdwOAhCAQDQBRFE0OipCoCwC7S35Wu7Sf7Yl3yI8Spb+wAc+EB5//PGwb9++JtH6gQceaCI8Z86cCatXr26M1pKYCan22Ubt++i8o2eeeWawy02CSKKqex/PzreySNNaCECgVAKIolI9R7shAAEIQAACEBgrAUTRWHFyMwhAAAIQgAAESiWAKCrVc7QbAhCAAAQgAIGxEkAUjRUnN4MABCAAAQhAoFQCiKJSPUe7IQABCEAAAhAYKwFE0VhxcjMIQAACEIAABEolgCgq1XO0GwIQgAAEIACBsRJAFI0VJzeDAAQgAAEIQKBUAoiiUj1HuyEAAQhAAAIQGCsBRNFYcXIzCEAAAhCAAARKJYAoKtVztBsCEIAABCAAgbESQBSNFSc3gwAEIAABCECgVAKIolI9R7shAAEIQAACEBgrAUTRWHFyMwhAAAIQgAAESiWAKCrVc7QbAhCAAAQgAIGxEkAUjRUnN4MABCAAAQhAoFQCiKJSPUe7IQABCEAAAhAYKwFE0VhxcjMIQAACEIAABEolgCgq1XO0GwIQgAAEIACBsRJAFI0VJzeDAAQgAAEIQKBUAkNF0ec///nw9ttvl2oT7YYABCAAAQhAAAIjE7jhhhvCQw891NRbcPXq1asj34EKEIAABCAAAQhAoDICiKLKHIo5EIAABCAAAQjEEfj/AeoGUHfwFxZT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 name="Picture 28" descr="1633028732468.png"/>
          <p:cNvPicPr>
            <a:picLocks noChangeAspect="1"/>
          </p:cNvPicPr>
          <p:nvPr/>
        </p:nvPicPr>
        <p:blipFill>
          <a:blip r:embed="rId4"/>
          <a:stretch>
            <a:fillRect/>
          </a:stretch>
        </p:blipFill>
        <p:spPr>
          <a:xfrm>
            <a:off x="12211029" y="13760396"/>
            <a:ext cx="9615637" cy="5643601"/>
          </a:xfrm>
          <a:prstGeom prst="rect">
            <a:avLst/>
          </a:prstGeom>
        </p:spPr>
      </p:pic>
      <p:sp>
        <p:nvSpPr>
          <p:cNvPr id="30" name="Rounded Rectangle 29"/>
          <p:cNvSpPr/>
          <p:nvPr/>
        </p:nvSpPr>
        <p:spPr>
          <a:xfrm>
            <a:off x="23783985" y="6187968"/>
            <a:ext cx="5505594" cy="79296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Rounded Rectangle 30"/>
          <p:cNvSpPr/>
          <p:nvPr/>
        </p:nvSpPr>
        <p:spPr>
          <a:xfrm>
            <a:off x="24998431" y="5545026"/>
            <a:ext cx="3214710" cy="2000264"/>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Times New Roman" pitchFamily="18" charset="0"/>
              </a:rPr>
              <a:t>FOCUS</a:t>
            </a:r>
          </a:p>
        </p:txBody>
      </p:sp>
      <p:sp>
        <p:nvSpPr>
          <p:cNvPr id="32" name="Rounded Rectangle 31"/>
          <p:cNvSpPr/>
          <p:nvPr/>
        </p:nvSpPr>
        <p:spPr>
          <a:xfrm>
            <a:off x="638073" y="25190476"/>
            <a:ext cx="9715568" cy="9072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latin typeface="Times New Roman" pitchFamily="18" charset="0"/>
              </a:rPr>
              <a:t>The above comparative analysis gives us a conclusion that districts having higher underweight percentages have a low overweight percentage. and districts that are having a lower under-weight percentage are showing a high overweight percentage. By observing the schemes provided by the Government of </a:t>
            </a:r>
            <a:r>
              <a:rPr lang="en-US" sz="4400" dirty="0" err="1">
                <a:latin typeface="Times New Roman" pitchFamily="18" charset="0"/>
              </a:rPr>
              <a:t>Telangana</a:t>
            </a:r>
            <a:r>
              <a:rPr lang="en-US" sz="4400" dirty="0">
                <a:latin typeface="Times New Roman" pitchFamily="18" charset="0"/>
              </a:rPr>
              <a:t> </a:t>
            </a:r>
            <a:r>
              <a:rPr lang="en-US" sz="4400" dirty="0" err="1">
                <a:latin typeface="Times New Roman" pitchFamily="18" charset="0"/>
              </a:rPr>
              <a:t>Arogya</a:t>
            </a:r>
            <a:r>
              <a:rPr lang="en-US" sz="4400" dirty="0">
                <a:latin typeface="Times New Roman" pitchFamily="18" charset="0"/>
              </a:rPr>
              <a:t> </a:t>
            </a:r>
            <a:r>
              <a:rPr lang="en-US" sz="4400" dirty="0" err="1">
                <a:latin typeface="Times New Roman" pitchFamily="18" charset="0"/>
              </a:rPr>
              <a:t>Lakshmi</a:t>
            </a:r>
            <a:r>
              <a:rPr lang="en-US" sz="4400" dirty="0">
                <a:latin typeface="Times New Roman" pitchFamily="18" charset="0"/>
              </a:rPr>
              <a:t> and Rice distribution, there is no dominance of economic factors playing a vital role. </a:t>
            </a:r>
          </a:p>
        </p:txBody>
      </p:sp>
      <p:sp>
        <p:nvSpPr>
          <p:cNvPr id="34" name="Rounded Rectangle 33"/>
          <p:cNvSpPr/>
          <p:nvPr/>
        </p:nvSpPr>
        <p:spPr>
          <a:xfrm>
            <a:off x="3567031" y="24118906"/>
            <a:ext cx="3929090" cy="1714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Times New Roman" pitchFamily="18" charset="0"/>
              </a:rPr>
              <a:t>INSIGHTS</a:t>
            </a:r>
          </a:p>
        </p:txBody>
      </p:sp>
      <p:sp>
        <p:nvSpPr>
          <p:cNvPr id="36" name="Rounded Rectangle 35"/>
          <p:cNvSpPr/>
          <p:nvPr/>
        </p:nvSpPr>
        <p:spPr>
          <a:xfrm>
            <a:off x="10567955" y="29762508"/>
            <a:ext cx="15502046" cy="9858444"/>
          </a:xfrm>
          <a:prstGeom prst="roundRect">
            <a:avLst/>
          </a:prstGeom>
          <a:solidFill>
            <a:schemeClr val="accent5"/>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200" dirty="0">
                <a:latin typeface="Times New Roman" pitchFamily="18" charset="0"/>
              </a:rPr>
              <a:t>There is a lack of awareness among the people regarding nutritional values. This stage among the women has to be vanish. Studies show that people suffering from being underweight have more risk than people having over-weight. Lack of nutrition leads to Anemia, fertility issues.  The recommended policies are:</a:t>
            </a:r>
          </a:p>
          <a:p>
            <a:r>
              <a:rPr lang="en-US" sz="3200" dirty="0">
                <a:latin typeface="Times New Roman" pitchFamily="18" charset="0"/>
              </a:rPr>
              <a:t>☆ There should be an awareness program either virtually or in-person by the organizing teams to deliver the importance of nutritional health.</a:t>
            </a:r>
          </a:p>
          <a:p>
            <a:r>
              <a:rPr lang="en-US" sz="3200" dirty="0">
                <a:latin typeface="Times New Roman" pitchFamily="18" charset="0"/>
              </a:rPr>
              <a:t>☆ "Today's children are tomorrow's citizens" h</a:t>
            </a:r>
            <a:r>
              <a:rPr lang="en-US" sz="3200" i="1" dirty="0">
                <a:latin typeface="Times New Roman" pitchFamily="18" charset="0"/>
              </a:rPr>
              <a:t>aving said it, our main </a:t>
            </a:r>
            <a:r>
              <a:rPr lang="en-US" sz="3200" b="1" i="1" dirty="0">
                <a:latin typeface="Times New Roman" pitchFamily="18" charset="0"/>
              </a:rPr>
              <a:t>focus should be on women</a:t>
            </a:r>
            <a:r>
              <a:rPr lang="en-US" sz="3200" i="1" dirty="0">
                <a:latin typeface="Times New Roman" pitchFamily="18" charset="0"/>
              </a:rPr>
              <a:t> having </a:t>
            </a:r>
            <a:r>
              <a:rPr lang="en-US" sz="3200" b="1" i="1" dirty="0">
                <a:latin typeface="Times New Roman" pitchFamily="18" charset="0"/>
              </a:rPr>
              <a:t>1</a:t>
            </a:r>
            <a:r>
              <a:rPr lang="en-US" sz="3200" b="1" dirty="0">
                <a:latin typeface="Times New Roman" pitchFamily="18" charset="0"/>
              </a:rPr>
              <a:t>5-25</a:t>
            </a:r>
            <a:r>
              <a:rPr lang="en-US" sz="3200" dirty="0">
                <a:latin typeface="Times New Roman" pitchFamily="18" charset="0"/>
              </a:rPr>
              <a:t> years. </a:t>
            </a:r>
          </a:p>
          <a:p>
            <a:r>
              <a:rPr lang="en-US" sz="3200" dirty="0">
                <a:latin typeface="Times New Roman" pitchFamily="18" charset="0"/>
              </a:rPr>
              <a:t>☆ The information will be shared by the people to elders, In some cases, women above 30 years also join the program. </a:t>
            </a:r>
          </a:p>
          <a:p>
            <a:r>
              <a:rPr lang="en-US" sz="3200" dirty="0">
                <a:latin typeface="Times New Roman" pitchFamily="18" charset="0"/>
              </a:rPr>
              <a:t>☆ Different </a:t>
            </a:r>
            <a:r>
              <a:rPr lang="en-US" sz="3200" b="1" dirty="0">
                <a:latin typeface="Times New Roman" pitchFamily="18" charset="0"/>
              </a:rPr>
              <a:t>social media platforms</a:t>
            </a:r>
            <a:r>
              <a:rPr lang="en-US" sz="3200" dirty="0">
                <a:latin typeface="Times New Roman" pitchFamily="18" charset="0"/>
              </a:rPr>
              <a:t> can be utilized to share super nutritional tips through posts, pictures, and reels too. The audience gets more attracted too with reels.</a:t>
            </a:r>
          </a:p>
          <a:p>
            <a:r>
              <a:rPr lang="en-US" sz="2000" dirty="0">
                <a:latin typeface="Times New Roman" pitchFamily="18" charset="0"/>
              </a:rPr>
              <a:t>☆</a:t>
            </a:r>
            <a:r>
              <a:rPr lang="en-US" dirty="0"/>
              <a:t> </a:t>
            </a:r>
            <a:r>
              <a:rPr lang="en-US" sz="3200" dirty="0">
                <a:latin typeface="Times New Roman" pitchFamily="18" charset="0"/>
              </a:rPr>
              <a:t>Proper  guidance is necessary to maintain this.</a:t>
            </a:r>
          </a:p>
          <a:p>
            <a:r>
              <a:rPr lang="en-US" sz="3200" b="1" dirty="0">
                <a:latin typeface="Times New Roman" pitchFamily="18" charset="0"/>
              </a:rPr>
              <a:t>The Market survey</a:t>
            </a:r>
            <a:r>
              <a:rPr lang="en-US" sz="3200" dirty="0">
                <a:latin typeface="Times New Roman" pitchFamily="18" charset="0"/>
              </a:rPr>
              <a:t> can be done by circulating  Google forms to the students from engineering colleges, intermediate, pharmacy, degree, and all other streams to know the level of students who are aware and not aware of BMI, effects of less nutritional food.</a:t>
            </a:r>
          </a:p>
        </p:txBody>
      </p:sp>
      <p:sp>
        <p:nvSpPr>
          <p:cNvPr id="37" name="Rounded Rectangle 36"/>
          <p:cNvSpPr/>
          <p:nvPr/>
        </p:nvSpPr>
        <p:spPr>
          <a:xfrm>
            <a:off x="14782797" y="28047996"/>
            <a:ext cx="5214974" cy="250033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Times New Roman" pitchFamily="18" charset="0"/>
              </a:rPr>
              <a:t>RECOMMENDED POLICIES</a:t>
            </a:r>
          </a:p>
        </p:txBody>
      </p:sp>
      <p:pic>
        <p:nvPicPr>
          <p:cNvPr id="1043" name="Picture 19" descr="https://tse4.mm.bing.net/th?id=OIP.i5_CrQU3FBRQjGmoX5V6bAHaHa&amp;pid=Api&amp;P=0&amp;w=300&amp;h=300"/>
          <p:cNvPicPr>
            <a:picLocks noChangeAspect="1" noChangeArrowheads="1"/>
          </p:cNvPicPr>
          <p:nvPr/>
        </p:nvPicPr>
        <p:blipFill>
          <a:blip r:embed="rId5"/>
          <a:srcRect/>
          <a:stretch>
            <a:fillRect/>
          </a:stretch>
        </p:blipFill>
        <p:spPr bwMode="auto">
          <a:xfrm>
            <a:off x="24855555" y="11545818"/>
            <a:ext cx="2143140" cy="2143140"/>
          </a:xfrm>
          <a:prstGeom prst="rect">
            <a:avLst/>
          </a:prstGeom>
          <a:noFill/>
        </p:spPr>
      </p:pic>
      <p:pic>
        <p:nvPicPr>
          <p:cNvPr id="1045" name="Picture 21" descr="https://static.vecteezy.com/system/resources/previews/000/461/015/original/popular-social-media-logo-collection-vector.jpg"/>
          <p:cNvPicPr>
            <a:picLocks noChangeAspect="1" noChangeArrowheads="1"/>
          </p:cNvPicPr>
          <p:nvPr/>
        </p:nvPicPr>
        <p:blipFill>
          <a:blip r:embed="rId6" cstate="print"/>
          <a:srcRect/>
          <a:stretch>
            <a:fillRect/>
          </a:stretch>
        </p:blipFill>
        <p:spPr bwMode="auto">
          <a:xfrm>
            <a:off x="25569935" y="7973918"/>
            <a:ext cx="3357586" cy="3357587"/>
          </a:xfrm>
          <a:prstGeom prst="rect">
            <a:avLst/>
          </a:prstGeom>
          <a:noFill/>
        </p:spPr>
      </p:pic>
      <p:sp>
        <p:nvSpPr>
          <p:cNvPr id="43" name="Oval 42"/>
          <p:cNvSpPr/>
          <p:nvPr/>
        </p:nvSpPr>
        <p:spPr>
          <a:xfrm>
            <a:off x="25498497" y="24833286"/>
            <a:ext cx="4143404" cy="48577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latin typeface="Times New Roman" pitchFamily="18" charset="0"/>
              </a:rPr>
              <a:t>aringSharing</a:t>
            </a:r>
            <a:r>
              <a:rPr lang="en-US" sz="3600" dirty="0">
                <a:latin typeface="Times New Roman" pitchFamily="18" charset="0"/>
              </a:rPr>
              <a:t> is c</a:t>
            </a:r>
          </a:p>
        </p:txBody>
      </p:sp>
      <p:sp>
        <p:nvSpPr>
          <p:cNvPr id="44" name="Rounded Rectangle 43"/>
          <p:cNvSpPr/>
          <p:nvPr/>
        </p:nvSpPr>
        <p:spPr>
          <a:xfrm>
            <a:off x="852387" y="35477548"/>
            <a:ext cx="6643734" cy="414340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200" dirty="0">
                <a:latin typeface="Times New Roman" pitchFamily="18" charset="0"/>
              </a:rPr>
              <a:t>All the women should be aware of their health because this decrease in good food leads to other internal problems in women. </a:t>
            </a:r>
          </a:p>
          <a:p>
            <a:pPr algn="just"/>
            <a:r>
              <a:rPr lang="en-US" sz="3200" dirty="0">
                <a:latin typeface="Times New Roman" pitchFamily="18" charset="0"/>
              </a:rPr>
              <a:t>“Proper diet helps to maintain healthy weight” </a:t>
            </a:r>
          </a:p>
        </p:txBody>
      </p:sp>
      <p:sp>
        <p:nvSpPr>
          <p:cNvPr id="45" name="Rounded Rectangle 44"/>
          <p:cNvSpPr/>
          <p:nvPr/>
        </p:nvSpPr>
        <p:spPr>
          <a:xfrm>
            <a:off x="2138271" y="34691730"/>
            <a:ext cx="4286280" cy="1357322"/>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latin typeface="Times New Roman" pitchFamily="18" charset="0"/>
              </a:rPr>
              <a:t>CONCLUSION</a:t>
            </a:r>
          </a:p>
        </p:txBody>
      </p:sp>
      <p:sp>
        <p:nvSpPr>
          <p:cNvPr id="35" name="Rounded Rectangle 34"/>
          <p:cNvSpPr/>
          <p:nvPr/>
        </p:nvSpPr>
        <p:spPr>
          <a:xfrm>
            <a:off x="25784249" y="17760924"/>
            <a:ext cx="2643206" cy="4572032"/>
          </a:xfrm>
          <a:prstGeom prst="round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itchFamily="18" charset="0"/>
              </a:rPr>
              <a:t>CHANCE</a:t>
            </a:r>
          </a:p>
          <a:p>
            <a:pPr algn="ctr"/>
            <a:r>
              <a:rPr lang="en-US" sz="3200" dirty="0">
                <a:latin typeface="Times New Roman" pitchFamily="18" charset="0"/>
              </a:rPr>
              <a:t>CHOICE</a:t>
            </a:r>
          </a:p>
          <a:p>
            <a:pPr algn="ctr"/>
            <a:r>
              <a:rPr lang="en-US" sz="3200" dirty="0">
                <a:latin typeface="Times New Roman" pitchFamily="18" charset="0"/>
              </a:rPr>
              <a:t>CHANGE</a:t>
            </a:r>
            <a:endParaRPr lang="en-US" sz="3200" dirty="0">
              <a:latin typeface="Impact"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247</TotalTime>
  <Words>373</Words>
  <Application>Microsoft Office PowerPoint</Application>
  <PresentationFormat>Custom</PresentationFormat>
  <Paragraphs>30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Janga Shravani</dc:creator>
  <cp:lastModifiedBy>janga shravani</cp:lastModifiedBy>
  <cp:revision>28</cp:revision>
  <dcterms:created xsi:type="dcterms:W3CDTF">2021-10-01T04:18:45Z</dcterms:created>
  <dcterms:modified xsi:type="dcterms:W3CDTF">2021-10-01T10:08:54Z</dcterms:modified>
</cp:coreProperties>
</file>