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0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16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5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k1_163300304238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D6B2570-0C6C-4B71-A8AF-DFFFB4662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Telangana Overview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8BBBEC5-DED3-4760-93C4-070C755A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9/30/2021</a:t>
            </a:r>
            <a:endParaRPr lang="en-IN" dirty="0"/>
          </a:p>
          <a:p>
            <a:r>
              <a:rPr lang="en-IN" dirty="0"/>
              <a:t>Created By: Salil Pradhan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B6FB5-4648-4091-AD11-8810AE3C5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97" y="317513"/>
            <a:ext cx="6127234" cy="6051683"/>
          </a:xfrm>
        </p:spPr>
      </p:pic>
    </p:spTree>
    <p:extLst>
      <p:ext uri="{BB962C8B-B14F-4D97-AF65-F5344CB8AC3E}">
        <p14:creationId xmlns:p14="http://schemas.microsoft.com/office/powerpoint/2010/main" val="7473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EBE024A-49D8-4379-B3C0-83D1B6E6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23" y="142298"/>
            <a:ext cx="6372803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81800-9AB0-411D-AC7C-A73506BD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6" y="1853965"/>
            <a:ext cx="7080307" cy="466427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CB1AE3-4235-4751-844C-C2B71BE3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61" y="33975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Relation between Rainfall and Crop Production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92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2DD28-CDE6-4C7D-A768-5238280D5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5" y="1489469"/>
            <a:ext cx="6996262" cy="51462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A85A2C-A0A3-4CBB-85B4-3F112AD4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61" y="168669"/>
            <a:ext cx="8596668" cy="1320800"/>
          </a:xfrm>
        </p:spPr>
        <p:txBody>
          <a:bodyPr/>
          <a:lstStyle/>
          <a:p>
            <a:r>
              <a:rPr lang="en-IN" dirty="0"/>
              <a:t>Rain, Temperature and Industries</a:t>
            </a:r>
          </a:p>
        </p:txBody>
      </p:sp>
    </p:spTree>
    <p:extLst>
      <p:ext uri="{BB962C8B-B14F-4D97-AF65-F5344CB8AC3E}">
        <p14:creationId xmlns:p14="http://schemas.microsoft.com/office/powerpoint/2010/main" val="213884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369C-891E-4A81-A56E-2A47F0CD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Telangana Industries Density</a:t>
            </a:r>
            <a:br>
              <a:rPr lang="en-IN" dirty="0"/>
            </a:b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Telangana have a total of 33 district out of which only 12 district have medium to high industrial zones.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B090E-45B9-4AFE-B784-E23D8EFBB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18" y="2160588"/>
            <a:ext cx="4832402" cy="4173100"/>
          </a:xfrm>
        </p:spPr>
      </p:pic>
    </p:spTree>
    <p:extLst>
      <p:ext uri="{BB962C8B-B14F-4D97-AF65-F5344CB8AC3E}">
        <p14:creationId xmlns:p14="http://schemas.microsoft.com/office/powerpoint/2010/main" val="424311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E9E9-C352-4162-A7AB-0F27FCD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School, Literacy, Industries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BD029-70AB-4D70-AEE1-AE118395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9" y="1728132"/>
            <a:ext cx="8382612" cy="4313893"/>
          </a:xfrm>
        </p:spPr>
      </p:pic>
    </p:spTree>
    <p:extLst>
      <p:ext uri="{BB962C8B-B14F-4D97-AF65-F5344CB8AC3E}">
        <p14:creationId xmlns:p14="http://schemas.microsoft.com/office/powerpoint/2010/main" val="169123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2A5F-9B9D-4423-9B38-B07F0AD1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BD29-63DE-47BE-AAFC-7541CA94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Nalgonda has the highest crop production so Farming industries can easily be setup and it can be centre for agriculture research.</a:t>
            </a:r>
          </a:p>
          <a:p>
            <a:r>
              <a:rPr lang="en-IN" dirty="0"/>
              <a:t>The Population increase is rapid compared to crop land so productivity per unit area land must be taken care.</a:t>
            </a:r>
          </a:p>
          <a:p>
            <a:r>
              <a:rPr lang="en-IN" dirty="0"/>
              <a:t>Due to Rapid climate change a small change in rainfall pattern lead to bigger change in cropping pattern and area.</a:t>
            </a:r>
          </a:p>
          <a:p>
            <a:r>
              <a:rPr lang="en-IN" dirty="0"/>
              <a:t>Industries does not always have negative climate impact.</a:t>
            </a:r>
          </a:p>
          <a:p>
            <a:r>
              <a:rPr lang="en-IN" dirty="0"/>
              <a:t>Government should focus on outskirts area of Telangana as the industries to population ratio is very less and they depend on farming.</a:t>
            </a:r>
          </a:p>
          <a:p>
            <a:r>
              <a:rPr lang="en-IN" dirty="0"/>
              <a:t>Building number of primary school does not alone increase the literacy rate other factors also play an important role like sanitation, quality.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123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174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Telangana Overview</vt:lpstr>
      <vt:lpstr>PowerPoint Presentation</vt:lpstr>
      <vt:lpstr>PowerPoint Presentation</vt:lpstr>
      <vt:lpstr>Relation between Rainfall and Crop Production </vt:lpstr>
      <vt:lpstr>Rain, Temperature and Industries</vt:lpstr>
      <vt:lpstr>Telangana Industries Density Telangana have a total of 33 district out of which only 12 district have medium to high industrial zones.</vt:lpstr>
      <vt:lpstr>School, Literacy, Industries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Salil Pradhan</cp:lastModifiedBy>
  <cp:revision>2</cp:revision>
  <dcterms:created xsi:type="dcterms:W3CDTF">2021-09-30T11:59:01Z</dcterms:created>
  <dcterms:modified xsi:type="dcterms:W3CDTF">2021-10-01T11:58:07Z</dcterms:modified>
</cp:coreProperties>
</file>